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84" r:id="rId5"/>
    <p:sldId id="288" r:id="rId6"/>
    <p:sldId id="285" r:id="rId7"/>
    <p:sldId id="286" r:id="rId8"/>
    <p:sldId id="289" r:id="rId9"/>
    <p:sldId id="291" r:id="rId10"/>
    <p:sldId id="290" r:id="rId11"/>
    <p:sldId id="292" r:id="rId12"/>
    <p:sldId id="283" r:id="rId13"/>
  </p:sldIdLst>
  <p:sldSz cx="9144000" cy="5141913"/>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897B"/>
    <a:srgbClr val="E4402F"/>
    <a:srgbClr val="FFFDEF"/>
    <a:srgbClr val="CBAB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8"/>
  </p:normalViewPr>
  <p:slideViewPr>
    <p:cSldViewPr showGuides="1">
      <p:cViewPr varScale="1">
        <p:scale>
          <a:sx n="156" d="100"/>
          <a:sy n="156" d="100"/>
        </p:scale>
        <p:origin x="360" y="168"/>
      </p:cViewPr>
      <p:guideLst>
        <p:guide orient="horz" pos="1619"/>
        <p:guide pos="2880"/>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CF12FD-5A5D-4212-BA1A-BE6A382C84A7}"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F2CFBE-1407-414C-AC03-95A5BCF50F7C}" type="slidenum">
              <a:rPr lang="zh-CN" altLang="en-US" smtClean="0"/>
              <a:t>‹#›</a:t>
            </a:fld>
            <a:endParaRPr lang="zh-CN" altLang="en-US"/>
          </a:p>
        </p:txBody>
      </p:sp>
    </p:spTree>
    <p:extLst>
      <p:ext uri="{BB962C8B-B14F-4D97-AF65-F5344CB8AC3E}">
        <p14:creationId xmlns:p14="http://schemas.microsoft.com/office/powerpoint/2010/main" val="379128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1</a:t>
            </a:fld>
            <a:endParaRPr lang="zh-CN" altLang="en-US"/>
          </a:p>
        </p:txBody>
      </p:sp>
    </p:spTree>
    <p:extLst>
      <p:ext uri="{BB962C8B-B14F-4D97-AF65-F5344CB8AC3E}">
        <p14:creationId xmlns:p14="http://schemas.microsoft.com/office/powerpoint/2010/main" val="201739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10</a:t>
            </a:fld>
            <a:endParaRPr lang="zh-CN" altLang="en-US"/>
          </a:p>
        </p:txBody>
      </p:sp>
    </p:spTree>
    <p:extLst>
      <p:ext uri="{BB962C8B-B14F-4D97-AF65-F5344CB8AC3E}">
        <p14:creationId xmlns:p14="http://schemas.microsoft.com/office/powerpoint/2010/main" val="361663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F2CFBE-1407-414C-AC03-95A5BCF50F7C}" type="slidenum">
              <a:rPr lang="zh-CN" altLang="en-US" smtClean="0"/>
              <a:t>11</a:t>
            </a:fld>
            <a:endParaRPr lang="zh-CN" altLang="en-US"/>
          </a:p>
        </p:txBody>
      </p:sp>
    </p:spTree>
    <p:extLst>
      <p:ext uri="{BB962C8B-B14F-4D97-AF65-F5344CB8AC3E}">
        <p14:creationId xmlns:p14="http://schemas.microsoft.com/office/powerpoint/2010/main" val="417145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12</a:t>
            </a:fld>
            <a:endParaRPr lang="zh-CN" altLang="en-US"/>
          </a:p>
        </p:txBody>
      </p:sp>
    </p:spTree>
    <p:extLst>
      <p:ext uri="{BB962C8B-B14F-4D97-AF65-F5344CB8AC3E}">
        <p14:creationId xmlns:p14="http://schemas.microsoft.com/office/powerpoint/2010/main" val="79825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2</a:t>
            </a:fld>
            <a:endParaRPr lang="zh-CN" altLang="en-US"/>
          </a:p>
        </p:txBody>
      </p:sp>
    </p:spTree>
    <p:extLst>
      <p:ext uri="{BB962C8B-B14F-4D97-AF65-F5344CB8AC3E}">
        <p14:creationId xmlns:p14="http://schemas.microsoft.com/office/powerpoint/2010/main" val="402872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3</a:t>
            </a:fld>
            <a:endParaRPr lang="zh-CN" altLang="en-US"/>
          </a:p>
        </p:txBody>
      </p:sp>
    </p:spTree>
    <p:extLst>
      <p:ext uri="{BB962C8B-B14F-4D97-AF65-F5344CB8AC3E}">
        <p14:creationId xmlns:p14="http://schemas.microsoft.com/office/powerpoint/2010/main" val="417614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4</a:t>
            </a:fld>
            <a:endParaRPr lang="zh-CN" altLang="en-US"/>
          </a:p>
        </p:txBody>
      </p:sp>
    </p:spTree>
    <p:extLst>
      <p:ext uri="{BB962C8B-B14F-4D97-AF65-F5344CB8AC3E}">
        <p14:creationId xmlns:p14="http://schemas.microsoft.com/office/powerpoint/2010/main" val="362501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5</a:t>
            </a:fld>
            <a:endParaRPr lang="zh-CN" altLang="en-US"/>
          </a:p>
        </p:txBody>
      </p:sp>
    </p:spTree>
    <p:extLst>
      <p:ext uri="{BB962C8B-B14F-4D97-AF65-F5344CB8AC3E}">
        <p14:creationId xmlns:p14="http://schemas.microsoft.com/office/powerpoint/2010/main" val="265183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6</a:t>
            </a:fld>
            <a:endParaRPr lang="zh-CN" altLang="en-US"/>
          </a:p>
        </p:txBody>
      </p:sp>
    </p:spTree>
    <p:extLst>
      <p:ext uri="{BB962C8B-B14F-4D97-AF65-F5344CB8AC3E}">
        <p14:creationId xmlns:p14="http://schemas.microsoft.com/office/powerpoint/2010/main" val="78862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7</a:t>
            </a:fld>
            <a:endParaRPr lang="zh-CN" altLang="en-US"/>
          </a:p>
        </p:txBody>
      </p:sp>
    </p:spTree>
    <p:extLst>
      <p:ext uri="{BB962C8B-B14F-4D97-AF65-F5344CB8AC3E}">
        <p14:creationId xmlns:p14="http://schemas.microsoft.com/office/powerpoint/2010/main" val="332846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8</a:t>
            </a:fld>
            <a:endParaRPr lang="zh-CN" altLang="en-US"/>
          </a:p>
        </p:txBody>
      </p:sp>
    </p:spTree>
    <p:extLst>
      <p:ext uri="{BB962C8B-B14F-4D97-AF65-F5344CB8AC3E}">
        <p14:creationId xmlns:p14="http://schemas.microsoft.com/office/powerpoint/2010/main" val="1075749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9</a:t>
            </a:fld>
            <a:endParaRPr lang="zh-CN" altLang="en-US"/>
          </a:p>
        </p:txBody>
      </p:sp>
    </p:spTree>
    <p:extLst>
      <p:ext uri="{BB962C8B-B14F-4D97-AF65-F5344CB8AC3E}">
        <p14:creationId xmlns:p14="http://schemas.microsoft.com/office/powerpoint/2010/main" val="247910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a:t>单击此处编辑母版标题样式</a:t>
            </a:r>
          </a:p>
        </p:txBody>
      </p:sp>
      <p:sp>
        <p:nvSpPr>
          <p:cNvPr id="3" name="副标题 2"/>
          <p:cNvSpPr>
            <a:spLocks noGrp="1"/>
          </p:cNvSpPr>
          <p:nvPr>
            <p:ph type="subTitle" idx="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14110429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1209617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34"/>
            <a:ext cx="6019800" cy="328868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18557786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23202992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363"/>
            <a:ext cx="7772400" cy="112479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15252496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6486081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80"/>
            <a:ext cx="4040188"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0653"/>
            <a:ext cx="4040188"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0980"/>
            <a:ext cx="4041775"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0653"/>
            <a:ext cx="4041775"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1856432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35343441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BEA383-4DC3-49F8-8A34-8517224E5316}" type="slidenum">
              <a:rPr lang="zh-CN" altLang="en-US" smtClean="0"/>
              <a:t>‹#›</a:t>
            </a:fld>
            <a:endParaRPr lang="zh-CN" altLang="en-US" dirty="0"/>
          </a:p>
        </p:txBody>
      </p:sp>
      <p:sp>
        <p:nvSpPr>
          <p:cNvPr id="9" name="文本占位符 7"/>
          <p:cNvSpPr>
            <a:spLocks noGrp="1"/>
          </p:cNvSpPr>
          <p:nvPr>
            <p:ph type="body" sz="quarter" idx="13" hasCustomPrompt="1"/>
          </p:nvPr>
        </p:nvSpPr>
        <p:spPr>
          <a:xfrm>
            <a:off x="672788" y="412730"/>
            <a:ext cx="7886700" cy="431800"/>
          </a:xfrm>
          <a:prstGeom prst="rect">
            <a:avLst/>
          </a:prstGeom>
        </p:spPr>
        <p:txBody>
          <a:bodyPr>
            <a:noAutofit/>
          </a:bodyPr>
          <a:lstStyle>
            <a:lvl1pPr marL="0" indent="0">
              <a:buNone/>
              <a:defRPr sz="1400" b="1">
                <a:solidFill>
                  <a:srgbClr val="A2897B"/>
                </a:solidFill>
                <a:latin typeface="华文细黑" panose="02010600040101010101" pitchFamily="2" charset="-122"/>
                <a:ea typeface="华文细黑" panose="02010600040101010101" pitchFamily="2" charset="-122"/>
              </a:defRPr>
            </a:lvl1pPr>
          </a:lstStyle>
          <a:p>
            <a:pPr lvl="0"/>
            <a:r>
              <a:rPr lang="zh-CN" altLang="en-US" dirty="0"/>
              <a:t>编辑母版文本样式</a:t>
            </a:r>
          </a:p>
        </p:txBody>
      </p:sp>
      <p:sp>
        <p:nvSpPr>
          <p:cNvPr id="11" name="圆角矩形 20"/>
          <p:cNvSpPr/>
          <p:nvPr userDrawn="1"/>
        </p:nvSpPr>
        <p:spPr>
          <a:xfrm>
            <a:off x="279049" y="412730"/>
            <a:ext cx="393739" cy="393739"/>
          </a:xfrm>
          <a:prstGeom prst="roundRect">
            <a:avLst>
              <a:gd name="adj" fmla="val 12258"/>
            </a:avLst>
          </a:prstGeom>
          <a:solidFill>
            <a:srgbClr val="FFFDEF"/>
          </a:solidFill>
          <a:ln w="6350">
            <a:solidFill>
              <a:srgbClr val="CBAB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3351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25"/>
            <a:ext cx="5111750" cy="43884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993"/>
            <a:ext cx="3008313" cy="3517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35410978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439"/>
            <a:ext cx="5486400" cy="3085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C48DD4-A9AD-4113-82BD-DB389D9CB606}" type="datetimeFigureOut">
              <a:rPr lang="zh-CN" altLang="en-US" smtClean="0"/>
              <a:t>2023/4/27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22560935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2CC48DD4-A9AD-4113-82BD-DB389D9CB606}" type="datetimeFigureOut">
              <a:rPr lang="zh-CN" altLang="en-US" smtClean="0"/>
              <a:t>2023/4/27</a:t>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99BEA383-4DC3-49F8-8A34-8517224E5316}" type="slidenum">
              <a:rPr lang="zh-CN" altLang="en-US" smtClean="0"/>
              <a:t>‹#›</a:t>
            </a:fld>
            <a:endParaRPr lang="zh-CN" altLang="en-US"/>
          </a:p>
        </p:txBody>
      </p:sp>
    </p:spTree>
    <p:extLst>
      <p:ext uri="{BB962C8B-B14F-4D97-AF65-F5344CB8AC3E}">
        <p14:creationId xmlns:p14="http://schemas.microsoft.com/office/powerpoint/2010/main" val="351100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43"/>
          <p:cNvSpPr txBox="1"/>
          <p:nvPr/>
        </p:nvSpPr>
        <p:spPr>
          <a:xfrm>
            <a:off x="3168815" y="1679194"/>
            <a:ext cx="5400600" cy="584775"/>
          </a:xfrm>
          <a:prstGeom prst="rect">
            <a:avLst/>
          </a:prstGeom>
          <a:noFill/>
        </p:spPr>
        <p:txBody>
          <a:bodyPr wrap="square" rtlCol="0">
            <a:spAutoFit/>
          </a:bodyPr>
          <a:lstStyle/>
          <a:p>
            <a:r>
              <a:rPr lang="en-US" altLang="zh-CN" sz="3200" dirty="0">
                <a:ln w="6350">
                  <a:noFill/>
                </a:ln>
                <a:solidFill>
                  <a:schemeClr val="tx1">
                    <a:lumMod val="75000"/>
                    <a:lumOff val="25000"/>
                  </a:schemeClr>
                </a:solidFill>
                <a:latin typeface="Impact" panose="020B0806030902050204" pitchFamily="34" charset="0"/>
                <a:ea typeface="微软雅黑" panose="020B0503020204020204" pitchFamily="34" charset="-122"/>
              </a:rPr>
              <a:t>Prototype Design Pattern</a:t>
            </a:r>
          </a:p>
        </p:txBody>
      </p:sp>
      <p:grpSp>
        <p:nvGrpSpPr>
          <p:cNvPr id="22" name="组合 21"/>
          <p:cNvGrpSpPr/>
          <p:nvPr/>
        </p:nvGrpSpPr>
        <p:grpSpPr>
          <a:xfrm>
            <a:off x="3284658" y="3009913"/>
            <a:ext cx="219347" cy="219347"/>
            <a:chOff x="801291" y="3535885"/>
            <a:chExt cx="219347" cy="219347"/>
          </a:xfrm>
        </p:grpSpPr>
        <p:sp>
          <p:nvSpPr>
            <p:cNvPr id="23" name="Oval 10"/>
            <p:cNvSpPr>
              <a:spLocks noChangeArrowheads="1"/>
            </p:cNvSpPr>
            <p:nvPr/>
          </p:nvSpPr>
          <p:spPr bwMode="auto">
            <a:xfrm>
              <a:off x="801291" y="3535885"/>
              <a:ext cx="219347" cy="219347"/>
            </a:xfrm>
            <a:prstGeom prst="ellipse">
              <a:avLst/>
            </a:prstGeom>
            <a:solidFill>
              <a:srgbClr val="E4402F"/>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a:solidFill>
                  <a:srgbClr val="FFFDEF"/>
                </a:solidFill>
                <a:latin typeface="微软雅黑" pitchFamily="34" charset="-122"/>
                <a:ea typeface="微软雅黑" pitchFamily="34" charset="-122"/>
              </a:endParaRPr>
            </a:p>
          </p:txBody>
        </p:sp>
        <p:grpSp>
          <p:nvGrpSpPr>
            <p:cNvPr id="24" name="组合 23"/>
            <p:cNvGrpSpPr/>
            <p:nvPr/>
          </p:nvGrpSpPr>
          <p:grpSpPr>
            <a:xfrm>
              <a:off x="860980" y="3583766"/>
              <a:ext cx="100336" cy="114060"/>
              <a:chOff x="860980" y="3583766"/>
              <a:chExt cx="100336" cy="114060"/>
            </a:xfrm>
          </p:grpSpPr>
          <p:sp>
            <p:nvSpPr>
              <p:cNvPr id="2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27" name="Group 14"/>
          <p:cNvGrpSpPr>
            <a:grpSpLocks/>
          </p:cNvGrpSpPr>
          <p:nvPr/>
        </p:nvGrpSpPr>
        <p:grpSpPr bwMode="auto">
          <a:xfrm>
            <a:off x="5029470" y="3009913"/>
            <a:ext cx="219347" cy="219347"/>
            <a:chOff x="4248" y="3024"/>
            <a:chExt cx="600" cy="599"/>
          </a:xfrm>
        </p:grpSpPr>
        <p:sp>
          <p:nvSpPr>
            <p:cNvPr id="28" name="Oval 15"/>
            <p:cNvSpPr>
              <a:spLocks noChangeArrowheads="1"/>
            </p:cNvSpPr>
            <p:nvPr/>
          </p:nvSpPr>
          <p:spPr bwMode="auto">
            <a:xfrm>
              <a:off x="4248" y="3024"/>
              <a:ext cx="600" cy="599"/>
            </a:xfrm>
            <a:prstGeom prst="ellipse">
              <a:avLst/>
            </a:prstGeom>
            <a:solidFill>
              <a:srgbClr val="E4402F"/>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a:solidFill>
                  <a:srgbClr val="FFFDEF"/>
                </a:solidFill>
                <a:latin typeface="微软雅黑" pitchFamily="34" charset="-122"/>
                <a:ea typeface="微软雅黑" pitchFamily="34" charset="-122"/>
              </a:endParaRPr>
            </a:p>
          </p:txBody>
        </p:sp>
        <p:grpSp>
          <p:nvGrpSpPr>
            <p:cNvPr id="29" name="Group 16"/>
            <p:cNvGrpSpPr>
              <a:grpSpLocks/>
            </p:cNvGrpSpPr>
            <p:nvPr/>
          </p:nvGrpSpPr>
          <p:grpSpPr bwMode="auto">
            <a:xfrm>
              <a:off x="4441" y="3144"/>
              <a:ext cx="215" cy="345"/>
              <a:chOff x="4441" y="3144"/>
              <a:chExt cx="215" cy="345"/>
            </a:xfrm>
          </p:grpSpPr>
          <p:sp>
            <p:nvSpPr>
              <p:cNvPr id="3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Freeform 18"/>
              <p:cNvSpPr>
                <a:spLocks/>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33" name="Text Box 20"/>
          <p:cNvSpPr txBox="1">
            <a:spLocks noChangeArrowheads="1"/>
          </p:cNvSpPr>
          <p:nvPr/>
        </p:nvSpPr>
        <p:spPr bwMode="auto">
          <a:xfrm>
            <a:off x="5255167" y="2981088"/>
            <a:ext cx="97654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dirty="0">
                <a:solidFill>
                  <a:schemeClr val="tx1">
                    <a:lumMod val="50000"/>
                    <a:lumOff val="50000"/>
                  </a:schemeClr>
                </a:solidFill>
                <a:latin typeface="微软雅黑" pitchFamily="34" charset="-122"/>
                <a:ea typeface="微软雅黑" pitchFamily="34" charset="-122"/>
              </a:rPr>
              <a:t>2023.04.27</a:t>
            </a:r>
          </a:p>
        </p:txBody>
      </p:sp>
      <p:grpSp>
        <p:nvGrpSpPr>
          <p:cNvPr id="37" name="组合 36"/>
          <p:cNvGrpSpPr/>
          <p:nvPr/>
        </p:nvGrpSpPr>
        <p:grpSpPr>
          <a:xfrm>
            <a:off x="1009171" y="1435353"/>
            <a:ext cx="1363850" cy="2185147"/>
            <a:chOff x="996950" y="2262188"/>
            <a:chExt cx="434975" cy="696913"/>
          </a:xfrm>
        </p:grpSpPr>
        <p:sp>
          <p:nvSpPr>
            <p:cNvPr id="483"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29"/>
            <p:cNvSpPr>
              <a:spLocks/>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30"/>
            <p:cNvSpPr>
              <a:spLocks/>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32"/>
            <p:cNvSpPr>
              <a:spLocks/>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33"/>
            <p:cNvSpPr>
              <a:spLocks/>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34"/>
            <p:cNvSpPr>
              <a:spLocks/>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35"/>
            <p:cNvSpPr>
              <a:spLocks/>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36"/>
            <p:cNvSpPr>
              <a:spLocks/>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37"/>
            <p:cNvSpPr>
              <a:spLocks/>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38"/>
            <p:cNvSpPr>
              <a:spLocks/>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39"/>
            <p:cNvSpPr>
              <a:spLocks/>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0"/>
            <p:cNvSpPr>
              <a:spLocks/>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1"/>
            <p:cNvSpPr>
              <a:spLocks/>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2"/>
            <p:cNvSpPr>
              <a:spLocks/>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3"/>
            <p:cNvSpPr>
              <a:spLocks/>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
            <p:cNvSpPr>
              <a:spLocks/>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6"/>
            <p:cNvSpPr>
              <a:spLocks/>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7"/>
            <p:cNvSpPr>
              <a:spLocks/>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8"/>
            <p:cNvSpPr>
              <a:spLocks/>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9"/>
            <p:cNvSpPr>
              <a:spLocks/>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50"/>
            <p:cNvSpPr>
              <a:spLocks/>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51"/>
            <p:cNvSpPr>
              <a:spLocks/>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52"/>
            <p:cNvSpPr>
              <a:spLocks/>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53"/>
            <p:cNvSpPr>
              <a:spLocks/>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54"/>
            <p:cNvSpPr>
              <a:spLocks/>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55"/>
            <p:cNvSpPr>
              <a:spLocks/>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56"/>
            <p:cNvSpPr>
              <a:spLocks/>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63"/>
            <p:cNvSpPr>
              <a:spLocks/>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64"/>
            <p:cNvSpPr>
              <a:spLocks/>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65"/>
            <p:cNvSpPr>
              <a:spLocks/>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66"/>
            <p:cNvSpPr>
              <a:spLocks/>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p:cNvGrpSpPr/>
          <p:nvPr/>
        </p:nvGrpSpPr>
        <p:grpSpPr>
          <a:xfrm>
            <a:off x="446709" y="708630"/>
            <a:ext cx="2399181" cy="2399181"/>
            <a:chOff x="817563" y="2030413"/>
            <a:chExt cx="765175" cy="765175"/>
          </a:xfrm>
          <a:solidFill>
            <a:schemeClr val="bg1">
              <a:lumMod val="75000"/>
            </a:schemeClr>
          </a:solidFill>
        </p:grpSpPr>
        <p:grpSp>
          <p:nvGrpSpPr>
            <p:cNvPr id="46" name="组合 45"/>
            <p:cNvGrpSpPr/>
            <p:nvPr/>
          </p:nvGrpSpPr>
          <p:grpSpPr>
            <a:xfrm>
              <a:off x="1050925" y="2039938"/>
              <a:ext cx="495300" cy="269876"/>
              <a:chOff x="1050925" y="2039938"/>
              <a:chExt cx="495300" cy="269876"/>
            </a:xfrm>
            <a:grpFill/>
          </p:grpSpPr>
          <p:sp>
            <p:nvSpPr>
              <p:cNvPr id="445"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69"/>
              <p:cNvSpPr>
                <a:spLocks/>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70"/>
              <p:cNvSpPr>
                <a:spLocks/>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71"/>
              <p:cNvSpPr>
                <a:spLocks/>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72"/>
              <p:cNvSpPr>
                <a:spLocks/>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73"/>
              <p:cNvSpPr>
                <a:spLocks/>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74"/>
              <p:cNvSpPr>
                <a:spLocks/>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75"/>
              <p:cNvSpPr>
                <a:spLocks/>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76"/>
              <p:cNvSpPr>
                <a:spLocks/>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77"/>
              <p:cNvSpPr>
                <a:spLocks/>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78"/>
              <p:cNvSpPr>
                <a:spLocks/>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79"/>
              <p:cNvSpPr>
                <a:spLocks/>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80"/>
              <p:cNvSpPr>
                <a:spLocks/>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81"/>
              <p:cNvSpPr>
                <a:spLocks/>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95"/>
              <p:cNvSpPr>
                <a:spLocks/>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96"/>
              <p:cNvSpPr>
                <a:spLocks/>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99"/>
              <p:cNvSpPr>
                <a:spLocks/>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167"/>
              <p:cNvSpPr>
                <a:spLocks/>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168"/>
              <p:cNvSpPr>
                <a:spLocks/>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169"/>
              <p:cNvSpPr>
                <a:spLocks/>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170"/>
              <p:cNvSpPr>
                <a:spLocks/>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171"/>
              <p:cNvSpPr>
                <a:spLocks/>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172"/>
              <p:cNvSpPr>
                <a:spLocks/>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173"/>
              <p:cNvSpPr>
                <a:spLocks/>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174"/>
              <p:cNvSpPr>
                <a:spLocks/>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175"/>
              <p:cNvSpPr>
                <a:spLocks/>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185"/>
              <p:cNvSpPr>
                <a:spLocks/>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186"/>
              <p:cNvSpPr>
                <a:spLocks/>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187"/>
              <p:cNvSpPr>
                <a:spLocks/>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188"/>
              <p:cNvSpPr>
                <a:spLocks/>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189"/>
              <p:cNvSpPr>
                <a:spLocks/>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190"/>
              <p:cNvSpPr>
                <a:spLocks/>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191"/>
              <p:cNvSpPr>
                <a:spLocks/>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192"/>
              <p:cNvSpPr>
                <a:spLocks/>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197"/>
              <p:cNvSpPr>
                <a:spLocks/>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198"/>
              <p:cNvSpPr>
                <a:spLocks/>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199"/>
              <p:cNvSpPr>
                <a:spLocks/>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p:cNvGrpSpPr/>
            <p:nvPr/>
          </p:nvGrpSpPr>
          <p:grpSpPr>
            <a:xfrm>
              <a:off x="1341438" y="2374901"/>
              <a:ext cx="174625" cy="404812"/>
              <a:chOff x="1341438" y="2374901"/>
              <a:chExt cx="174625" cy="404812"/>
            </a:xfrm>
            <a:grpFill/>
          </p:grpSpPr>
          <p:sp>
            <p:nvSpPr>
              <p:cNvPr id="372" name="Freeform 92"/>
              <p:cNvSpPr>
                <a:spLocks/>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93"/>
              <p:cNvSpPr>
                <a:spLocks/>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94"/>
              <p:cNvSpPr>
                <a:spLocks/>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01"/>
              <p:cNvSpPr>
                <a:spLocks/>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02"/>
              <p:cNvSpPr>
                <a:spLocks/>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03"/>
              <p:cNvSpPr>
                <a:spLocks/>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04"/>
              <p:cNvSpPr>
                <a:spLocks/>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05"/>
              <p:cNvSpPr>
                <a:spLocks/>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06"/>
              <p:cNvSpPr>
                <a:spLocks/>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07"/>
              <p:cNvSpPr>
                <a:spLocks/>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08"/>
              <p:cNvSpPr>
                <a:spLocks/>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09"/>
              <p:cNvSpPr>
                <a:spLocks/>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10"/>
              <p:cNvSpPr>
                <a:spLocks/>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11"/>
              <p:cNvSpPr>
                <a:spLocks/>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12"/>
              <p:cNvSpPr>
                <a:spLocks/>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13"/>
              <p:cNvSpPr>
                <a:spLocks/>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14"/>
              <p:cNvSpPr>
                <a:spLocks/>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15"/>
              <p:cNvSpPr>
                <a:spLocks/>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16"/>
              <p:cNvSpPr>
                <a:spLocks/>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17"/>
              <p:cNvSpPr>
                <a:spLocks/>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18"/>
              <p:cNvSpPr>
                <a:spLocks/>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19"/>
              <p:cNvSpPr>
                <a:spLocks/>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20"/>
              <p:cNvSpPr>
                <a:spLocks/>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21"/>
              <p:cNvSpPr>
                <a:spLocks/>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122"/>
              <p:cNvSpPr>
                <a:spLocks/>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123"/>
              <p:cNvSpPr>
                <a:spLocks/>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124"/>
              <p:cNvSpPr>
                <a:spLocks/>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125"/>
              <p:cNvSpPr>
                <a:spLocks/>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126"/>
              <p:cNvSpPr>
                <a:spLocks/>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127"/>
              <p:cNvSpPr>
                <a:spLocks/>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128"/>
              <p:cNvSpPr>
                <a:spLocks/>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29"/>
              <p:cNvSpPr>
                <a:spLocks/>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30"/>
              <p:cNvSpPr>
                <a:spLocks/>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31"/>
              <p:cNvSpPr>
                <a:spLocks/>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32"/>
              <p:cNvSpPr>
                <a:spLocks/>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133"/>
              <p:cNvSpPr>
                <a:spLocks/>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34"/>
              <p:cNvSpPr>
                <a:spLocks/>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135"/>
              <p:cNvSpPr>
                <a:spLocks/>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36"/>
              <p:cNvSpPr>
                <a:spLocks/>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37"/>
              <p:cNvSpPr>
                <a:spLocks/>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38"/>
              <p:cNvSpPr>
                <a:spLocks/>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39"/>
              <p:cNvSpPr>
                <a:spLocks/>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40"/>
              <p:cNvSpPr>
                <a:spLocks/>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41"/>
              <p:cNvSpPr>
                <a:spLocks/>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42"/>
              <p:cNvSpPr>
                <a:spLocks/>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43"/>
              <p:cNvSpPr>
                <a:spLocks/>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44"/>
              <p:cNvSpPr>
                <a:spLocks/>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45"/>
              <p:cNvSpPr>
                <a:spLocks/>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46"/>
              <p:cNvSpPr>
                <a:spLocks/>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47"/>
              <p:cNvSpPr>
                <a:spLocks/>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48"/>
              <p:cNvSpPr>
                <a:spLocks/>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49"/>
              <p:cNvSpPr>
                <a:spLocks/>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50"/>
              <p:cNvSpPr>
                <a:spLocks/>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456"/>
              <p:cNvSpPr>
                <a:spLocks/>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458"/>
              <p:cNvSpPr>
                <a:spLocks/>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459"/>
              <p:cNvSpPr>
                <a:spLocks/>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461"/>
              <p:cNvSpPr>
                <a:spLocks/>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462"/>
              <p:cNvSpPr>
                <a:spLocks/>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463"/>
              <p:cNvSpPr>
                <a:spLocks/>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464"/>
              <p:cNvSpPr>
                <a:spLocks/>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465"/>
              <p:cNvSpPr>
                <a:spLocks/>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466"/>
              <p:cNvSpPr>
                <a:spLocks/>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467"/>
              <p:cNvSpPr>
                <a:spLocks/>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468"/>
              <p:cNvSpPr>
                <a:spLocks/>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469"/>
              <p:cNvSpPr>
                <a:spLocks/>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470"/>
              <p:cNvSpPr>
                <a:spLocks/>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471"/>
              <p:cNvSpPr>
                <a:spLocks/>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472"/>
              <p:cNvSpPr>
                <a:spLocks/>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473"/>
              <p:cNvSpPr>
                <a:spLocks/>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475"/>
              <p:cNvSpPr>
                <a:spLocks/>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817563" y="2030413"/>
              <a:ext cx="765175" cy="765175"/>
              <a:chOff x="817563" y="2030413"/>
              <a:chExt cx="765175" cy="765175"/>
            </a:xfrm>
            <a:grpFill/>
          </p:grpSpPr>
          <p:grpSp>
            <p:nvGrpSpPr>
              <p:cNvPr id="49" name="Group 407"/>
              <p:cNvGrpSpPr>
                <a:grpSpLocks/>
              </p:cNvGrpSpPr>
              <p:nvPr/>
            </p:nvGrpSpPr>
            <p:grpSpPr bwMode="auto">
              <a:xfrm>
                <a:off x="817563" y="2030413"/>
                <a:ext cx="765175" cy="763588"/>
                <a:chOff x="515" y="1279"/>
                <a:chExt cx="482" cy="481"/>
              </a:xfrm>
              <a:grpFill/>
            </p:grpSpPr>
            <p:sp>
              <p:nvSpPr>
                <p:cNvPr id="172" name="Freeform 207"/>
                <p:cNvSpPr>
                  <a:spLocks/>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08"/>
                <p:cNvSpPr>
                  <a:spLocks/>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09"/>
                <p:cNvSpPr>
                  <a:spLocks/>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210"/>
                <p:cNvSpPr>
                  <a:spLocks/>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11"/>
                <p:cNvSpPr>
                  <a:spLocks/>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12"/>
                <p:cNvSpPr>
                  <a:spLocks/>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13"/>
                <p:cNvSpPr>
                  <a:spLocks/>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214"/>
                <p:cNvSpPr>
                  <a:spLocks/>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215"/>
                <p:cNvSpPr>
                  <a:spLocks/>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216"/>
                <p:cNvSpPr>
                  <a:spLocks/>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217"/>
                <p:cNvSpPr>
                  <a:spLocks/>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218"/>
                <p:cNvSpPr>
                  <a:spLocks/>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19"/>
                <p:cNvSpPr>
                  <a:spLocks/>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220"/>
                <p:cNvSpPr>
                  <a:spLocks/>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21"/>
                <p:cNvSpPr>
                  <a:spLocks/>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222"/>
                <p:cNvSpPr>
                  <a:spLocks/>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223"/>
                <p:cNvSpPr>
                  <a:spLocks/>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224"/>
                <p:cNvSpPr>
                  <a:spLocks/>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25"/>
                <p:cNvSpPr>
                  <a:spLocks/>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26"/>
                <p:cNvSpPr>
                  <a:spLocks/>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27"/>
                <p:cNvSpPr>
                  <a:spLocks/>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28"/>
                <p:cNvSpPr>
                  <a:spLocks/>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29"/>
                <p:cNvSpPr>
                  <a:spLocks/>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30"/>
                <p:cNvSpPr>
                  <a:spLocks/>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31"/>
                <p:cNvSpPr>
                  <a:spLocks/>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32"/>
                <p:cNvSpPr>
                  <a:spLocks/>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33"/>
                <p:cNvSpPr>
                  <a:spLocks/>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34"/>
                <p:cNvSpPr>
                  <a:spLocks/>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5"/>
                <p:cNvSpPr>
                  <a:spLocks/>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36"/>
                <p:cNvSpPr>
                  <a:spLocks/>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37"/>
                <p:cNvSpPr>
                  <a:spLocks/>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38"/>
                <p:cNvSpPr>
                  <a:spLocks/>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39"/>
                <p:cNvSpPr>
                  <a:spLocks/>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40"/>
                <p:cNvSpPr>
                  <a:spLocks/>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41"/>
                <p:cNvSpPr>
                  <a:spLocks/>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42"/>
                <p:cNvSpPr>
                  <a:spLocks/>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43"/>
                <p:cNvSpPr>
                  <a:spLocks/>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44"/>
                <p:cNvSpPr>
                  <a:spLocks/>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45"/>
                <p:cNvSpPr>
                  <a:spLocks/>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46"/>
                <p:cNvSpPr>
                  <a:spLocks/>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47"/>
                <p:cNvSpPr>
                  <a:spLocks/>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48"/>
                <p:cNvSpPr>
                  <a:spLocks/>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49"/>
                <p:cNvSpPr>
                  <a:spLocks/>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50"/>
                <p:cNvSpPr>
                  <a:spLocks/>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251"/>
                <p:cNvSpPr>
                  <a:spLocks/>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52"/>
                <p:cNvSpPr>
                  <a:spLocks/>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53"/>
                <p:cNvSpPr>
                  <a:spLocks/>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54"/>
                <p:cNvSpPr>
                  <a:spLocks/>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55"/>
                <p:cNvSpPr>
                  <a:spLocks/>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6"/>
                <p:cNvSpPr>
                  <a:spLocks/>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57"/>
                <p:cNvSpPr>
                  <a:spLocks/>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58"/>
                <p:cNvSpPr>
                  <a:spLocks/>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59"/>
                <p:cNvSpPr>
                  <a:spLocks/>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60"/>
                <p:cNvSpPr>
                  <a:spLocks/>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61"/>
                <p:cNvSpPr>
                  <a:spLocks/>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62"/>
                <p:cNvSpPr>
                  <a:spLocks/>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63"/>
                <p:cNvSpPr>
                  <a:spLocks/>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64"/>
                <p:cNvSpPr>
                  <a:spLocks/>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65"/>
                <p:cNvSpPr>
                  <a:spLocks/>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66"/>
                <p:cNvSpPr>
                  <a:spLocks/>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67"/>
                <p:cNvSpPr>
                  <a:spLocks/>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68"/>
                <p:cNvSpPr>
                  <a:spLocks/>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69"/>
                <p:cNvSpPr>
                  <a:spLocks/>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70"/>
                <p:cNvSpPr>
                  <a:spLocks/>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71"/>
                <p:cNvSpPr>
                  <a:spLocks/>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72"/>
                <p:cNvSpPr>
                  <a:spLocks/>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73"/>
                <p:cNvSpPr>
                  <a:spLocks/>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74"/>
                <p:cNvSpPr>
                  <a:spLocks/>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75"/>
                <p:cNvSpPr>
                  <a:spLocks/>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76"/>
                <p:cNvSpPr>
                  <a:spLocks/>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77"/>
                <p:cNvSpPr>
                  <a:spLocks/>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78"/>
                <p:cNvSpPr>
                  <a:spLocks/>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79"/>
                <p:cNvSpPr>
                  <a:spLocks/>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80"/>
                <p:cNvSpPr>
                  <a:spLocks/>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81"/>
                <p:cNvSpPr>
                  <a:spLocks/>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82"/>
                <p:cNvSpPr>
                  <a:spLocks/>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83"/>
                <p:cNvSpPr>
                  <a:spLocks/>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84"/>
                <p:cNvSpPr>
                  <a:spLocks/>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85"/>
                <p:cNvSpPr>
                  <a:spLocks/>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86"/>
                <p:cNvSpPr>
                  <a:spLocks/>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87"/>
                <p:cNvSpPr>
                  <a:spLocks/>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88"/>
                <p:cNvSpPr>
                  <a:spLocks/>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89"/>
                <p:cNvSpPr>
                  <a:spLocks/>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90"/>
                <p:cNvSpPr>
                  <a:spLocks/>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91"/>
                <p:cNvSpPr>
                  <a:spLocks/>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92"/>
                <p:cNvSpPr>
                  <a:spLocks/>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93"/>
                <p:cNvSpPr>
                  <a:spLocks/>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94"/>
                <p:cNvSpPr>
                  <a:spLocks/>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95"/>
                <p:cNvSpPr>
                  <a:spLocks/>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96"/>
                <p:cNvSpPr>
                  <a:spLocks/>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97"/>
                <p:cNvSpPr>
                  <a:spLocks/>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98"/>
                <p:cNvSpPr>
                  <a:spLocks/>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99"/>
                <p:cNvSpPr>
                  <a:spLocks/>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300"/>
                <p:cNvSpPr>
                  <a:spLocks/>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301"/>
                <p:cNvSpPr>
                  <a:spLocks/>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302"/>
                <p:cNvSpPr>
                  <a:spLocks/>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303"/>
                <p:cNvSpPr>
                  <a:spLocks/>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304"/>
                <p:cNvSpPr>
                  <a:spLocks/>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305"/>
                <p:cNvSpPr>
                  <a:spLocks/>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306"/>
                <p:cNvSpPr>
                  <a:spLocks/>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307"/>
                <p:cNvSpPr>
                  <a:spLocks/>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308"/>
                <p:cNvSpPr>
                  <a:spLocks/>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309"/>
                <p:cNvSpPr>
                  <a:spLocks/>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310"/>
                <p:cNvSpPr>
                  <a:spLocks/>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311"/>
                <p:cNvSpPr>
                  <a:spLocks/>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312"/>
                <p:cNvSpPr>
                  <a:spLocks/>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313"/>
                <p:cNvSpPr>
                  <a:spLocks/>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314"/>
                <p:cNvSpPr>
                  <a:spLocks/>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315"/>
                <p:cNvSpPr>
                  <a:spLocks/>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316"/>
                <p:cNvSpPr>
                  <a:spLocks/>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317"/>
                <p:cNvSpPr>
                  <a:spLocks/>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318"/>
                <p:cNvSpPr>
                  <a:spLocks/>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319"/>
                <p:cNvSpPr>
                  <a:spLocks/>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320"/>
                <p:cNvSpPr>
                  <a:spLocks/>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321"/>
                <p:cNvSpPr>
                  <a:spLocks/>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322"/>
                <p:cNvSpPr>
                  <a:spLocks/>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323"/>
                <p:cNvSpPr>
                  <a:spLocks/>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324"/>
                <p:cNvSpPr>
                  <a:spLocks/>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325"/>
                <p:cNvSpPr>
                  <a:spLocks/>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326"/>
                <p:cNvSpPr>
                  <a:spLocks/>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327"/>
                <p:cNvSpPr>
                  <a:spLocks/>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328"/>
                <p:cNvSpPr>
                  <a:spLocks/>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329"/>
                <p:cNvSpPr>
                  <a:spLocks/>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330"/>
                <p:cNvSpPr>
                  <a:spLocks/>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331"/>
                <p:cNvSpPr>
                  <a:spLocks/>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332"/>
                <p:cNvSpPr>
                  <a:spLocks/>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33"/>
                <p:cNvSpPr>
                  <a:spLocks/>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34"/>
                <p:cNvSpPr>
                  <a:spLocks/>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35"/>
                <p:cNvSpPr>
                  <a:spLocks/>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36"/>
                <p:cNvSpPr>
                  <a:spLocks/>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37"/>
                <p:cNvSpPr>
                  <a:spLocks/>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38"/>
                <p:cNvSpPr>
                  <a:spLocks/>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39"/>
                <p:cNvSpPr>
                  <a:spLocks/>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40"/>
                <p:cNvSpPr>
                  <a:spLocks/>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41"/>
                <p:cNvSpPr>
                  <a:spLocks/>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42"/>
                <p:cNvSpPr>
                  <a:spLocks/>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43"/>
                <p:cNvSpPr>
                  <a:spLocks/>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44"/>
                <p:cNvSpPr>
                  <a:spLocks/>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45"/>
                <p:cNvSpPr>
                  <a:spLocks/>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46"/>
                <p:cNvSpPr>
                  <a:spLocks/>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47"/>
                <p:cNvSpPr>
                  <a:spLocks/>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48"/>
                <p:cNvSpPr>
                  <a:spLocks/>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49"/>
                <p:cNvSpPr>
                  <a:spLocks/>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50"/>
                <p:cNvSpPr>
                  <a:spLocks/>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351"/>
                <p:cNvSpPr>
                  <a:spLocks/>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52"/>
                <p:cNvSpPr>
                  <a:spLocks/>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53"/>
                <p:cNvSpPr>
                  <a:spLocks/>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54"/>
                <p:cNvSpPr>
                  <a:spLocks/>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55"/>
                <p:cNvSpPr>
                  <a:spLocks/>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56"/>
                <p:cNvSpPr>
                  <a:spLocks/>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57"/>
                <p:cNvSpPr>
                  <a:spLocks/>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58"/>
                <p:cNvSpPr>
                  <a:spLocks/>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59"/>
                <p:cNvSpPr>
                  <a:spLocks/>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60"/>
                <p:cNvSpPr>
                  <a:spLocks/>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61"/>
                <p:cNvSpPr>
                  <a:spLocks/>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62"/>
                <p:cNvSpPr>
                  <a:spLocks/>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63"/>
                <p:cNvSpPr>
                  <a:spLocks/>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64"/>
                <p:cNvSpPr>
                  <a:spLocks/>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365"/>
                <p:cNvSpPr>
                  <a:spLocks/>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366"/>
                <p:cNvSpPr>
                  <a:spLocks/>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367"/>
                <p:cNvSpPr>
                  <a:spLocks/>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368"/>
                <p:cNvSpPr>
                  <a:spLocks/>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369"/>
                <p:cNvSpPr>
                  <a:spLocks/>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370"/>
                <p:cNvSpPr>
                  <a:spLocks/>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371"/>
                <p:cNvSpPr>
                  <a:spLocks/>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372"/>
                <p:cNvSpPr>
                  <a:spLocks/>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373"/>
                <p:cNvSpPr>
                  <a:spLocks/>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374"/>
                <p:cNvSpPr>
                  <a:spLocks/>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375"/>
                <p:cNvSpPr>
                  <a:spLocks/>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76"/>
                <p:cNvSpPr>
                  <a:spLocks/>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77"/>
                <p:cNvSpPr>
                  <a:spLocks/>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378"/>
                <p:cNvSpPr>
                  <a:spLocks/>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379"/>
                <p:cNvSpPr>
                  <a:spLocks/>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80"/>
                <p:cNvSpPr>
                  <a:spLocks/>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381"/>
                <p:cNvSpPr>
                  <a:spLocks/>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382"/>
                <p:cNvSpPr>
                  <a:spLocks/>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83"/>
                <p:cNvSpPr>
                  <a:spLocks/>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384"/>
                <p:cNvSpPr>
                  <a:spLocks/>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85"/>
                <p:cNvSpPr>
                  <a:spLocks/>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86"/>
                <p:cNvSpPr>
                  <a:spLocks/>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387"/>
                <p:cNvSpPr>
                  <a:spLocks/>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88"/>
                <p:cNvSpPr>
                  <a:spLocks/>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89"/>
                <p:cNvSpPr>
                  <a:spLocks/>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90"/>
                <p:cNvSpPr>
                  <a:spLocks/>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391"/>
                <p:cNvSpPr>
                  <a:spLocks/>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392"/>
                <p:cNvSpPr>
                  <a:spLocks/>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393"/>
                <p:cNvSpPr>
                  <a:spLocks/>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394"/>
                <p:cNvSpPr>
                  <a:spLocks/>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395"/>
                <p:cNvSpPr>
                  <a:spLocks/>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396"/>
                <p:cNvSpPr>
                  <a:spLocks/>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397"/>
                <p:cNvSpPr>
                  <a:spLocks/>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98"/>
                <p:cNvSpPr>
                  <a:spLocks/>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99"/>
                <p:cNvSpPr>
                  <a:spLocks/>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400"/>
                <p:cNvSpPr>
                  <a:spLocks/>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401"/>
                <p:cNvSpPr>
                  <a:spLocks/>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402"/>
                <p:cNvSpPr>
                  <a:spLocks/>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403"/>
                <p:cNvSpPr>
                  <a:spLocks/>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404"/>
                <p:cNvSpPr>
                  <a:spLocks/>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405"/>
                <p:cNvSpPr>
                  <a:spLocks/>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406"/>
                <p:cNvSpPr>
                  <a:spLocks/>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819150" y="2128838"/>
                <a:ext cx="293688" cy="666750"/>
                <a:chOff x="819150" y="2128838"/>
                <a:chExt cx="293688" cy="666750"/>
              </a:xfrm>
              <a:grpFill/>
            </p:grpSpPr>
            <p:sp>
              <p:nvSpPr>
                <p:cNvPr id="51" name="Freeform 82"/>
                <p:cNvSpPr>
                  <a:spLocks/>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3"/>
                <p:cNvSpPr>
                  <a:spLocks/>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4"/>
                <p:cNvSpPr>
                  <a:spLocks/>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
                <p:cNvSpPr>
                  <a:spLocks/>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6"/>
                <p:cNvSpPr>
                  <a:spLocks/>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7"/>
                <p:cNvSpPr>
                  <a:spLocks/>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8"/>
                <p:cNvSpPr>
                  <a:spLocks/>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9"/>
                <p:cNvSpPr>
                  <a:spLocks/>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0"/>
                <p:cNvSpPr>
                  <a:spLocks/>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1"/>
                <p:cNvSpPr>
                  <a:spLocks/>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7"/>
                <p:cNvSpPr>
                  <a:spLocks/>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8"/>
                <p:cNvSpPr>
                  <a:spLocks/>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00"/>
                <p:cNvSpPr>
                  <a:spLocks/>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51"/>
                <p:cNvSpPr>
                  <a:spLocks/>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52"/>
                <p:cNvSpPr>
                  <a:spLocks/>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53"/>
                <p:cNvSpPr>
                  <a:spLocks/>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54"/>
                <p:cNvSpPr>
                  <a:spLocks/>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55"/>
                <p:cNvSpPr>
                  <a:spLocks/>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56"/>
                <p:cNvSpPr>
                  <a:spLocks/>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57"/>
                <p:cNvSpPr>
                  <a:spLocks/>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58"/>
                <p:cNvSpPr>
                  <a:spLocks/>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59"/>
                <p:cNvSpPr>
                  <a:spLocks/>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60"/>
                <p:cNvSpPr>
                  <a:spLocks/>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61"/>
                <p:cNvSpPr>
                  <a:spLocks/>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62"/>
                <p:cNvSpPr>
                  <a:spLocks/>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63"/>
                <p:cNvSpPr>
                  <a:spLocks/>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64"/>
                <p:cNvSpPr>
                  <a:spLocks/>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65"/>
                <p:cNvSpPr>
                  <a:spLocks/>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6"/>
                <p:cNvSpPr>
                  <a:spLocks/>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6"/>
                <p:cNvSpPr>
                  <a:spLocks/>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77"/>
                <p:cNvSpPr>
                  <a:spLocks/>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8"/>
                <p:cNvSpPr>
                  <a:spLocks/>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9"/>
                <p:cNvSpPr>
                  <a:spLocks/>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0"/>
                <p:cNvSpPr>
                  <a:spLocks/>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1"/>
                <p:cNvSpPr>
                  <a:spLocks/>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2"/>
                <p:cNvSpPr>
                  <a:spLocks/>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3"/>
                <p:cNvSpPr>
                  <a:spLocks/>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93"/>
                <p:cNvSpPr>
                  <a:spLocks/>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4"/>
                <p:cNvSpPr>
                  <a:spLocks/>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5"/>
                <p:cNvSpPr>
                  <a:spLocks/>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6"/>
                <p:cNvSpPr>
                  <a:spLocks/>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00"/>
                <p:cNvSpPr>
                  <a:spLocks/>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01"/>
                <p:cNvSpPr>
                  <a:spLocks/>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02"/>
                <p:cNvSpPr>
                  <a:spLocks/>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3"/>
                <p:cNvSpPr>
                  <a:spLocks/>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4"/>
                <p:cNvSpPr>
                  <a:spLocks/>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5"/>
                <p:cNvSpPr>
                  <a:spLocks/>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08"/>
                <p:cNvSpPr>
                  <a:spLocks/>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09"/>
                <p:cNvSpPr>
                  <a:spLocks/>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10"/>
                <p:cNvSpPr>
                  <a:spLocks/>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11"/>
                <p:cNvSpPr>
                  <a:spLocks/>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12"/>
                <p:cNvSpPr>
                  <a:spLocks/>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13"/>
                <p:cNvSpPr>
                  <a:spLocks/>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14"/>
                <p:cNvSpPr>
                  <a:spLocks/>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15"/>
                <p:cNvSpPr>
                  <a:spLocks/>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16"/>
                <p:cNvSpPr>
                  <a:spLocks/>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17"/>
                <p:cNvSpPr>
                  <a:spLocks/>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18"/>
                <p:cNvSpPr>
                  <a:spLocks/>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9"/>
                <p:cNvSpPr>
                  <a:spLocks/>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0"/>
                <p:cNvSpPr>
                  <a:spLocks/>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21"/>
                <p:cNvSpPr>
                  <a:spLocks/>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2"/>
                <p:cNvSpPr>
                  <a:spLocks/>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23"/>
                <p:cNvSpPr>
                  <a:spLocks/>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24"/>
                <p:cNvSpPr>
                  <a:spLocks/>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25"/>
                <p:cNvSpPr>
                  <a:spLocks/>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26"/>
                <p:cNvSpPr>
                  <a:spLocks/>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27"/>
                <p:cNvSpPr>
                  <a:spLocks/>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28"/>
                <p:cNvSpPr>
                  <a:spLocks/>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29"/>
                <p:cNvSpPr>
                  <a:spLocks/>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30"/>
                <p:cNvSpPr>
                  <a:spLocks/>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1"/>
                <p:cNvSpPr>
                  <a:spLocks/>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32"/>
                <p:cNvSpPr>
                  <a:spLocks/>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33"/>
                <p:cNvSpPr>
                  <a:spLocks/>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4"/>
                <p:cNvSpPr>
                  <a:spLocks/>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35"/>
                <p:cNvSpPr>
                  <a:spLocks/>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6"/>
                <p:cNvSpPr>
                  <a:spLocks/>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37"/>
                <p:cNvSpPr>
                  <a:spLocks/>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8"/>
                <p:cNvSpPr>
                  <a:spLocks/>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9"/>
                <p:cNvSpPr>
                  <a:spLocks/>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40"/>
                <p:cNvSpPr>
                  <a:spLocks/>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41"/>
                <p:cNvSpPr>
                  <a:spLocks/>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42"/>
                <p:cNvSpPr>
                  <a:spLocks/>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43"/>
                <p:cNvSpPr>
                  <a:spLocks/>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44"/>
                <p:cNvSpPr>
                  <a:spLocks/>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45"/>
                <p:cNvSpPr>
                  <a:spLocks/>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46"/>
                <p:cNvSpPr>
                  <a:spLocks/>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47"/>
                <p:cNvSpPr>
                  <a:spLocks/>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48"/>
                <p:cNvSpPr>
                  <a:spLocks/>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49"/>
                <p:cNvSpPr>
                  <a:spLocks/>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50"/>
                <p:cNvSpPr>
                  <a:spLocks/>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1"/>
                <p:cNvSpPr>
                  <a:spLocks/>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52"/>
                <p:cNvSpPr>
                  <a:spLocks/>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53"/>
                <p:cNvSpPr>
                  <a:spLocks/>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4"/>
                <p:cNvSpPr>
                  <a:spLocks/>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5"/>
                <p:cNvSpPr>
                  <a:spLocks/>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7"/>
                <p:cNvSpPr>
                  <a:spLocks/>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78"/>
                <p:cNvSpPr>
                  <a:spLocks/>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79"/>
                <p:cNvSpPr>
                  <a:spLocks/>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82"/>
                <p:cNvSpPr>
                  <a:spLocks/>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4"/>
                <p:cNvSpPr>
                  <a:spLocks/>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5"/>
                <p:cNvSpPr>
                  <a:spLocks/>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87"/>
                <p:cNvSpPr>
                  <a:spLocks/>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9"/>
                <p:cNvSpPr>
                  <a:spLocks/>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0"/>
                <p:cNvSpPr>
                  <a:spLocks/>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1"/>
                <p:cNvSpPr>
                  <a:spLocks/>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2"/>
                <p:cNvSpPr>
                  <a:spLocks/>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93"/>
                <p:cNvSpPr>
                  <a:spLocks/>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94"/>
                <p:cNvSpPr>
                  <a:spLocks/>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97"/>
                <p:cNvSpPr>
                  <a:spLocks/>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98"/>
                <p:cNvSpPr>
                  <a:spLocks/>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9" name="组合 38"/>
          <p:cNvGrpSpPr/>
          <p:nvPr/>
        </p:nvGrpSpPr>
        <p:grpSpPr>
          <a:xfrm>
            <a:off x="1696072" y="3560233"/>
            <a:ext cx="6641589" cy="727259"/>
            <a:chOff x="1216025" y="2955926"/>
            <a:chExt cx="1971675" cy="215900"/>
          </a:xfrm>
        </p:grpSpPr>
        <p:sp>
          <p:nvSpPr>
            <p:cNvPr id="44"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03"/>
            <p:cNvSpPr>
              <a:spLocks/>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8196672" y="4177986"/>
            <a:ext cx="283722" cy="443004"/>
            <a:chOff x="3141663" y="3136901"/>
            <a:chExt cx="90488" cy="141288"/>
          </a:xfrm>
        </p:grpSpPr>
        <p:sp>
          <p:nvSpPr>
            <p:cNvPr id="41" name="Freeform 504"/>
            <p:cNvSpPr>
              <a:spLocks/>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05"/>
            <p:cNvSpPr>
              <a:spLocks/>
            </p:cNvSpPr>
            <p:nvPr/>
          </p:nvSpPr>
          <p:spPr bwMode="auto">
            <a:xfrm>
              <a:off x="3148013" y="3144840"/>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E44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06"/>
            <p:cNvSpPr>
              <a:spLocks/>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p:nvSpPr>
        <p:spPr>
          <a:xfrm>
            <a:off x="3503868" y="2987338"/>
            <a:ext cx="11903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dirty="0" err="1">
                <a:solidFill>
                  <a:schemeClr val="tx1">
                    <a:lumMod val="50000"/>
                    <a:lumOff val="50000"/>
                  </a:schemeClr>
                </a:solidFill>
                <a:latin typeface="微软雅黑" pitchFamily="34" charset="-122"/>
                <a:ea typeface="微软雅黑" pitchFamily="34" charset="-122"/>
              </a:rPr>
              <a:t>Mingjia</a:t>
            </a:r>
            <a:r>
              <a:rPr lang="zh-CN" altLang="en-US" sz="1200" dirty="0">
                <a:solidFill>
                  <a:schemeClr val="tx1">
                    <a:lumMod val="50000"/>
                    <a:lumOff val="50000"/>
                  </a:schemeClr>
                </a:solidFill>
                <a:latin typeface="微软雅黑" pitchFamily="34" charset="-122"/>
                <a:ea typeface="微软雅黑" pitchFamily="34" charset="-122"/>
              </a:rPr>
              <a:t> </a:t>
            </a:r>
            <a:r>
              <a:rPr lang="en-US" altLang="zh-CN" sz="1200" dirty="0">
                <a:solidFill>
                  <a:schemeClr val="tx1">
                    <a:lumMod val="50000"/>
                    <a:lumOff val="50000"/>
                  </a:schemeClr>
                </a:solidFill>
                <a:latin typeface="微软雅黑" pitchFamily="34" charset="-122"/>
                <a:ea typeface="微软雅黑" pitchFamily="34" charset="-122"/>
              </a:rPr>
              <a:t>Gong</a:t>
            </a:r>
            <a:endParaRPr lang="zh-CN" altLang="en-US" sz="1200" dirty="0">
              <a:solidFill>
                <a:schemeClr val="tx1">
                  <a:lumMod val="50000"/>
                  <a:lumOff val="50000"/>
                </a:schemeClr>
              </a:solidFill>
              <a:latin typeface="微软雅黑" pitchFamily="34" charset="-122"/>
              <a:ea typeface="微软雅黑" pitchFamily="34" charset="-122"/>
            </a:endParaRPr>
          </a:p>
        </p:txBody>
      </p:sp>
      <p:sp>
        <p:nvSpPr>
          <p:cNvPr id="543" name="文本占位符 2"/>
          <p:cNvSpPr txBox="1">
            <a:spLocks/>
          </p:cNvSpPr>
          <p:nvPr/>
        </p:nvSpPr>
        <p:spPr>
          <a:xfrm>
            <a:off x="3168815" y="2301372"/>
            <a:ext cx="4971509" cy="290016"/>
          </a:xfrm>
          <a:prstGeom prst="rect">
            <a:avLst/>
          </a:prstGeom>
          <a:noFill/>
        </p:spPr>
        <p:txBody>
          <a:bodyPr vert="horz" wrap="square" lIns="91440" tIns="45720" rIns="91440" bIns="45720" rtlCol="0" anchor="ctr">
            <a:sp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1800" b="1" i="0" kern="1200">
                <a:solidFill>
                  <a:schemeClr val="bg1"/>
                </a:solidFill>
                <a:effectLst>
                  <a:outerShdw blurRad="38100" dist="38100" dir="2700000" algn="tl">
                    <a:srgbClr val="000000">
                      <a:alpha val="43137"/>
                    </a:srgbClr>
                  </a:outerShdw>
                </a:effectLst>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30000"/>
              </a:lnSpc>
              <a:buFont typeface="Arial" panose="020B0604020202020204" pitchFamily="34" charset="0"/>
              <a:buNone/>
            </a:pP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CS</a:t>
            </a:r>
            <a:r>
              <a:rPr lang="zh-CN" alt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 </a:t>
            </a: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655</a:t>
            </a:r>
            <a:r>
              <a:rPr lang="zh-CN" alt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 </a:t>
            </a: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Final</a:t>
            </a:r>
            <a:r>
              <a:rPr lang="zh-CN" alt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 </a:t>
            </a: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Project</a:t>
            </a:r>
            <a:endParaRPr 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endParaRPr>
          </a:p>
        </p:txBody>
      </p:sp>
    </p:spTree>
    <p:extLst>
      <p:ext uri="{BB962C8B-B14F-4D97-AF65-F5344CB8AC3E}">
        <p14:creationId xmlns:p14="http://schemas.microsoft.com/office/powerpoint/2010/main" val="29956355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99989" y="985811"/>
            <a:ext cx="3944022" cy="3323641"/>
            <a:chOff x="4142481" y="1940457"/>
            <a:chExt cx="3944022" cy="3323641"/>
          </a:xfrm>
        </p:grpSpPr>
        <p:sp>
          <p:nvSpPr>
            <p:cNvPr id="2" name="椭圆 1"/>
            <p:cNvSpPr/>
            <p:nvPr/>
          </p:nvSpPr>
          <p:spPr>
            <a:xfrm>
              <a:off x="5206032" y="1940457"/>
              <a:ext cx="1816920" cy="181692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华文细黑" panose="02010600040101010101" pitchFamily="2" charset="-122"/>
                  <a:ea typeface="华文细黑" panose="02010600040101010101" pitchFamily="2" charset="-122"/>
                </a:rPr>
                <a:t>04</a:t>
              </a:r>
              <a:endParaRPr lang="zh-CN" altLang="en-US" sz="4800" dirty="0">
                <a:latin typeface="华文细黑" panose="02010600040101010101" pitchFamily="2" charset="-122"/>
                <a:ea typeface="华文细黑" panose="02010600040101010101" pitchFamily="2" charset="-122"/>
              </a:endParaRPr>
            </a:p>
          </p:txBody>
        </p:sp>
        <p:sp>
          <p:nvSpPr>
            <p:cNvPr id="3" name="TextBox 50"/>
            <p:cNvSpPr txBox="1"/>
            <p:nvPr/>
          </p:nvSpPr>
          <p:spPr>
            <a:xfrm>
              <a:off x="4142481" y="3957650"/>
              <a:ext cx="3944022" cy="1306448"/>
            </a:xfrm>
            <a:prstGeom prst="rect">
              <a:avLst/>
            </a:prstGeom>
            <a:noFill/>
          </p:spPr>
          <p:txBody>
            <a:bodyPr wrap="square" rtlCol="0">
              <a:spAutoFit/>
            </a:bodyPr>
            <a:lstStyle/>
            <a:p>
              <a:pPr algn="ctr">
                <a:lnSpc>
                  <a:spcPct val="150000"/>
                </a:lnSpc>
              </a:pP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Advantages</a:t>
              </a:r>
              <a:r>
                <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and</a:t>
              </a:r>
              <a:r>
                <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Disadvantages</a:t>
              </a:r>
              <a:endPar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3154447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899592" y="1202804"/>
            <a:ext cx="6984777" cy="323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600" b="1" dirty="0">
                <a:solidFill>
                  <a:srgbClr val="E4402F"/>
                </a:solidFill>
              </a:rPr>
              <a:t>Advantages </a:t>
            </a:r>
          </a:p>
          <a:p>
            <a:pPr>
              <a:lnSpc>
                <a:spcPct val="120000"/>
              </a:lnSpc>
            </a:pPr>
            <a:r>
              <a:rPr lang="en-US" altLang="zh-CN" sz="1600" b="1" dirty="0">
                <a:solidFill>
                  <a:schemeClr val="bg1">
                    <a:lumMod val="50000"/>
                  </a:schemeClr>
                </a:solidFill>
              </a:rPr>
              <a:t>Reducing initialization: </a:t>
            </a:r>
            <a:r>
              <a:rPr lang="en-US" altLang="zh-CN" sz="1600" dirty="0">
                <a:solidFill>
                  <a:schemeClr val="bg1">
                    <a:lumMod val="50000"/>
                  </a:schemeClr>
                </a:solidFill>
              </a:rPr>
              <a:t>We can get new instances at a cheaper cost. The clients can get new objects without knowing which type of object it will be.</a:t>
            </a:r>
          </a:p>
          <a:p>
            <a:pPr>
              <a:lnSpc>
                <a:spcPct val="120000"/>
              </a:lnSpc>
            </a:pPr>
            <a:r>
              <a:rPr lang="en-US" altLang="zh-CN" sz="1600" b="1" dirty="0">
                <a:solidFill>
                  <a:schemeClr val="bg1">
                    <a:lumMod val="50000"/>
                  </a:schemeClr>
                </a:solidFill>
              </a:rPr>
              <a:t>Simple copy process: </a:t>
            </a:r>
            <a:r>
              <a:rPr lang="en-US" altLang="zh-CN" sz="1600" dirty="0">
                <a:solidFill>
                  <a:schemeClr val="bg1">
                    <a:lumMod val="50000"/>
                  </a:schemeClr>
                </a:solidFill>
              </a:rPr>
              <a:t>It hides the complexities of creating objects. We only need to call clone() method, it is simple and easy to read.</a:t>
            </a:r>
          </a:p>
          <a:p>
            <a:pPr>
              <a:lnSpc>
                <a:spcPct val="120000"/>
              </a:lnSpc>
            </a:pPr>
            <a:endParaRPr lang="en-US" altLang="zh-CN" sz="1600" dirty="0">
              <a:solidFill>
                <a:schemeClr val="bg1">
                  <a:lumMod val="50000"/>
                </a:schemeClr>
              </a:solidFill>
            </a:endParaRPr>
          </a:p>
          <a:p>
            <a:pPr>
              <a:lnSpc>
                <a:spcPct val="120000"/>
              </a:lnSpc>
            </a:pPr>
            <a:r>
              <a:rPr lang="en-US" altLang="zh-CN" sz="1600" b="1" dirty="0">
                <a:solidFill>
                  <a:srgbClr val="E4402F"/>
                </a:solidFill>
              </a:rPr>
              <a:t>Disadvantages </a:t>
            </a:r>
          </a:p>
          <a:p>
            <a:pPr>
              <a:lnSpc>
                <a:spcPct val="120000"/>
              </a:lnSpc>
            </a:pPr>
            <a:r>
              <a:rPr lang="en-US" altLang="zh-CN" sz="1600" dirty="0">
                <a:solidFill>
                  <a:schemeClr val="bg1">
                    <a:lumMod val="50000"/>
                  </a:schemeClr>
                </a:solidFill>
              </a:rPr>
              <a:t>When the classes under consideration already exist, each subclass of Prototype must implement the clone() function, which can be complex. Also, when their internals involve objects that don’t permit copying or have circular references, implementing clone() can be challenging.</a:t>
            </a:r>
            <a:endParaRPr lang="zh-CN" altLang="en-US" sz="1600" dirty="0">
              <a:solidFill>
                <a:schemeClr val="bg1">
                  <a:lumMod val="50000"/>
                </a:schemeClr>
              </a:solidFill>
            </a:endParaRPr>
          </a:p>
        </p:txBody>
      </p:sp>
      <p:sp>
        <p:nvSpPr>
          <p:cNvPr id="2" name="文本占位符 1"/>
          <p:cNvSpPr>
            <a:spLocks noGrp="1"/>
          </p:cNvSpPr>
          <p:nvPr>
            <p:ph type="body" sz="quarter" idx="13"/>
          </p:nvPr>
        </p:nvSpPr>
        <p:spPr/>
        <p:txBody>
          <a:bodyPr>
            <a:normAutofit/>
          </a:bodyPr>
          <a:lstStyle/>
          <a:p>
            <a:r>
              <a:rPr lang="en-US" altLang="zh-CN" sz="1800" dirty="0"/>
              <a:t>Advantages and Disadvantages</a:t>
            </a:r>
          </a:p>
          <a:p>
            <a:endParaRPr lang="zh-CN" altLang="en-US" sz="1800" dirty="0"/>
          </a:p>
        </p:txBody>
      </p:sp>
    </p:spTree>
    <p:extLst>
      <p:ext uri="{BB962C8B-B14F-4D97-AF65-F5344CB8AC3E}">
        <p14:creationId xmlns:p14="http://schemas.microsoft.com/office/powerpoint/2010/main" val="22497327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14:bounceEnd="60000">
                                          <p:cBhvr additive="base">
                                            <p:cTn id="7" dur="750" fill="hold"/>
                                            <p:tgtEl>
                                              <p:spTgt spid="13314"/>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3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750" fill="hold"/>
                                            <p:tgtEl>
                                              <p:spTgt spid="13314"/>
                                            </p:tgtEl>
                                            <p:attrNameLst>
                                              <p:attrName>ppt_x</p:attrName>
                                            </p:attrNameLst>
                                          </p:cBhvr>
                                          <p:tavLst>
                                            <p:tav tm="0">
                                              <p:val>
                                                <p:strVal val="1+#ppt_w/2"/>
                                              </p:val>
                                            </p:tav>
                                            <p:tav tm="100000">
                                              <p:val>
                                                <p:strVal val="#ppt_x"/>
                                              </p:val>
                                            </p:tav>
                                          </p:tavLst>
                                        </p:anim>
                                        <p:anim calcmode="lin" valueType="num">
                                          <p:cBhvr additive="base">
                                            <p:cTn id="8" dur="750" fill="hold"/>
                                            <p:tgtEl>
                                              <p:spTgt spid="13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aper Orchids in the Su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52520" y="4565264"/>
            <a:ext cx="609600" cy="609600"/>
          </a:xfrm>
          <a:prstGeom prst="rect">
            <a:avLst/>
          </a:prstGeom>
        </p:spPr>
      </p:pic>
      <p:sp>
        <p:nvSpPr>
          <p:cNvPr id="21" name="TextBox 143"/>
          <p:cNvSpPr txBox="1"/>
          <p:nvPr/>
        </p:nvSpPr>
        <p:spPr>
          <a:xfrm>
            <a:off x="3168815" y="1679194"/>
            <a:ext cx="5400600" cy="584775"/>
          </a:xfrm>
          <a:prstGeom prst="rect">
            <a:avLst/>
          </a:prstGeom>
          <a:noFill/>
        </p:spPr>
        <p:txBody>
          <a:bodyPr wrap="square" rtlCol="0">
            <a:spAutoFit/>
          </a:bodyPr>
          <a:lstStyle/>
          <a:p>
            <a:r>
              <a:rPr lang="en-US" altLang="zh-CN" sz="3200" dirty="0">
                <a:ln w="6350">
                  <a:noFill/>
                </a:ln>
                <a:solidFill>
                  <a:schemeClr val="tx1">
                    <a:lumMod val="75000"/>
                    <a:lumOff val="25000"/>
                  </a:schemeClr>
                </a:solidFill>
                <a:latin typeface="Impact" panose="020B0806030902050204" pitchFamily="34" charset="0"/>
                <a:ea typeface="微软雅黑" panose="020B0503020204020204" pitchFamily="34" charset="-122"/>
              </a:rPr>
              <a:t>Thank</a:t>
            </a:r>
            <a:r>
              <a:rPr lang="zh-CN" altLang="en-US" sz="3200" dirty="0">
                <a:ln w="6350">
                  <a:noFill/>
                </a:ln>
                <a:solidFill>
                  <a:schemeClr val="tx1">
                    <a:lumMod val="75000"/>
                    <a:lumOff val="25000"/>
                  </a:schemeClr>
                </a:solidFill>
                <a:latin typeface="Impact" panose="020B0806030902050204" pitchFamily="34" charset="0"/>
                <a:ea typeface="微软雅黑" panose="020B0503020204020204" pitchFamily="34" charset="-122"/>
              </a:rPr>
              <a:t> </a:t>
            </a:r>
            <a:r>
              <a:rPr lang="en-US" altLang="zh-CN" sz="3200" dirty="0">
                <a:ln w="6350">
                  <a:noFill/>
                </a:ln>
                <a:solidFill>
                  <a:schemeClr val="tx1">
                    <a:lumMod val="75000"/>
                    <a:lumOff val="25000"/>
                  </a:schemeClr>
                </a:solidFill>
                <a:latin typeface="Impact" panose="020B0806030902050204" pitchFamily="34" charset="0"/>
                <a:ea typeface="微软雅黑" panose="020B0503020204020204" pitchFamily="34" charset="-122"/>
              </a:rPr>
              <a:t>you</a:t>
            </a:r>
            <a:r>
              <a:rPr lang="zh-CN" altLang="en-US" sz="3200" dirty="0">
                <a:ln w="6350">
                  <a:noFill/>
                </a:ln>
                <a:solidFill>
                  <a:schemeClr val="tx1">
                    <a:lumMod val="75000"/>
                    <a:lumOff val="25000"/>
                  </a:schemeClr>
                </a:solidFill>
                <a:latin typeface="Impact" panose="020B0806030902050204" pitchFamily="34" charset="0"/>
                <a:ea typeface="微软雅黑" panose="020B0503020204020204" pitchFamily="34" charset="-122"/>
              </a:rPr>
              <a:t> </a:t>
            </a:r>
            <a:r>
              <a:rPr lang="en-US" altLang="zh-CN" sz="3200" dirty="0">
                <a:ln w="6350">
                  <a:noFill/>
                </a:ln>
                <a:solidFill>
                  <a:schemeClr val="tx1">
                    <a:lumMod val="75000"/>
                    <a:lumOff val="25000"/>
                  </a:schemeClr>
                </a:solidFill>
                <a:latin typeface="Impact" panose="020B0806030902050204" pitchFamily="34" charset="0"/>
                <a:ea typeface="微软雅黑" panose="020B0503020204020204" pitchFamily="34" charset="-122"/>
              </a:rPr>
              <a:t>for</a:t>
            </a:r>
            <a:r>
              <a:rPr lang="zh-CN" altLang="en-US" sz="3200" dirty="0">
                <a:ln w="6350">
                  <a:noFill/>
                </a:ln>
                <a:solidFill>
                  <a:schemeClr val="tx1">
                    <a:lumMod val="75000"/>
                    <a:lumOff val="25000"/>
                  </a:schemeClr>
                </a:solidFill>
                <a:latin typeface="Impact" panose="020B0806030902050204" pitchFamily="34" charset="0"/>
                <a:ea typeface="微软雅黑" panose="020B0503020204020204" pitchFamily="34" charset="-122"/>
              </a:rPr>
              <a:t> </a:t>
            </a:r>
            <a:r>
              <a:rPr lang="en-US" altLang="zh-CN" sz="3200" dirty="0">
                <a:ln w="6350">
                  <a:noFill/>
                </a:ln>
                <a:solidFill>
                  <a:schemeClr val="tx1">
                    <a:lumMod val="75000"/>
                    <a:lumOff val="25000"/>
                  </a:schemeClr>
                </a:solidFill>
                <a:latin typeface="Impact" panose="020B0806030902050204" pitchFamily="34" charset="0"/>
                <a:ea typeface="微软雅黑" panose="020B0503020204020204" pitchFamily="34" charset="-122"/>
              </a:rPr>
              <a:t>watching</a:t>
            </a:r>
          </a:p>
        </p:txBody>
      </p:sp>
      <p:grpSp>
        <p:nvGrpSpPr>
          <p:cNvPr id="22" name="组合 21"/>
          <p:cNvGrpSpPr/>
          <p:nvPr/>
        </p:nvGrpSpPr>
        <p:grpSpPr>
          <a:xfrm>
            <a:off x="3284658" y="3009913"/>
            <a:ext cx="219347" cy="219347"/>
            <a:chOff x="801291" y="3535885"/>
            <a:chExt cx="219347" cy="219347"/>
          </a:xfrm>
        </p:grpSpPr>
        <p:sp>
          <p:nvSpPr>
            <p:cNvPr id="23" name="Oval 10"/>
            <p:cNvSpPr>
              <a:spLocks noChangeArrowheads="1"/>
            </p:cNvSpPr>
            <p:nvPr/>
          </p:nvSpPr>
          <p:spPr bwMode="auto">
            <a:xfrm>
              <a:off x="801291" y="3535885"/>
              <a:ext cx="219347" cy="219347"/>
            </a:xfrm>
            <a:prstGeom prst="ellipse">
              <a:avLst/>
            </a:prstGeom>
            <a:solidFill>
              <a:srgbClr val="E4402F"/>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a:solidFill>
                  <a:srgbClr val="FFFDEF"/>
                </a:solidFill>
                <a:latin typeface="微软雅黑" pitchFamily="34" charset="-122"/>
                <a:ea typeface="微软雅黑" pitchFamily="34" charset="-122"/>
              </a:endParaRPr>
            </a:p>
          </p:txBody>
        </p:sp>
        <p:grpSp>
          <p:nvGrpSpPr>
            <p:cNvPr id="24" name="组合 23"/>
            <p:cNvGrpSpPr/>
            <p:nvPr/>
          </p:nvGrpSpPr>
          <p:grpSpPr>
            <a:xfrm>
              <a:off x="860980" y="3583766"/>
              <a:ext cx="100336" cy="114060"/>
              <a:chOff x="860980" y="3583766"/>
              <a:chExt cx="100336" cy="114060"/>
            </a:xfrm>
          </p:grpSpPr>
          <p:sp>
            <p:nvSpPr>
              <p:cNvPr id="25"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27" name="Group 14"/>
          <p:cNvGrpSpPr>
            <a:grpSpLocks/>
          </p:cNvGrpSpPr>
          <p:nvPr/>
        </p:nvGrpSpPr>
        <p:grpSpPr bwMode="auto">
          <a:xfrm>
            <a:off x="5029470" y="3009913"/>
            <a:ext cx="219347" cy="219347"/>
            <a:chOff x="4248" y="3024"/>
            <a:chExt cx="600" cy="599"/>
          </a:xfrm>
        </p:grpSpPr>
        <p:sp>
          <p:nvSpPr>
            <p:cNvPr id="28" name="Oval 15"/>
            <p:cNvSpPr>
              <a:spLocks noChangeArrowheads="1"/>
            </p:cNvSpPr>
            <p:nvPr/>
          </p:nvSpPr>
          <p:spPr bwMode="auto">
            <a:xfrm>
              <a:off x="4248" y="3024"/>
              <a:ext cx="600" cy="599"/>
            </a:xfrm>
            <a:prstGeom prst="ellipse">
              <a:avLst/>
            </a:prstGeom>
            <a:solidFill>
              <a:srgbClr val="E4402F"/>
            </a:solidFill>
            <a:ln>
              <a:noFill/>
            </a:ln>
            <a:effectLst/>
            <a:extLst>
              <a:ext uri="{91240B29-F687-4F45-9708-019B960494DF}">
                <a14:hiddenLine xmlns:a14="http://schemas.microsoft.com/office/drawing/2010/main" w="6350">
                  <a:solidFill>
                    <a:srgbClr val="CBAB8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a:solidFill>
                  <a:srgbClr val="FFFDEF"/>
                </a:solidFill>
                <a:latin typeface="微软雅黑" pitchFamily="34" charset="-122"/>
                <a:ea typeface="微软雅黑" pitchFamily="34" charset="-122"/>
              </a:endParaRPr>
            </a:p>
          </p:txBody>
        </p:sp>
        <p:grpSp>
          <p:nvGrpSpPr>
            <p:cNvPr id="29" name="Group 16"/>
            <p:cNvGrpSpPr>
              <a:grpSpLocks/>
            </p:cNvGrpSpPr>
            <p:nvPr/>
          </p:nvGrpSpPr>
          <p:grpSpPr bwMode="auto">
            <a:xfrm>
              <a:off x="4441" y="3144"/>
              <a:ext cx="215" cy="345"/>
              <a:chOff x="4441" y="3144"/>
              <a:chExt cx="215" cy="345"/>
            </a:xfrm>
          </p:grpSpPr>
          <p:sp>
            <p:nvSpPr>
              <p:cNvPr id="3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Freeform 18"/>
              <p:cNvSpPr>
                <a:spLocks/>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dist"/>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33" name="Text Box 20"/>
          <p:cNvSpPr txBox="1">
            <a:spLocks noChangeArrowheads="1"/>
          </p:cNvSpPr>
          <p:nvPr/>
        </p:nvSpPr>
        <p:spPr bwMode="auto">
          <a:xfrm>
            <a:off x="5255167" y="2981088"/>
            <a:ext cx="97654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dirty="0">
                <a:solidFill>
                  <a:schemeClr val="tx1">
                    <a:lumMod val="50000"/>
                    <a:lumOff val="50000"/>
                  </a:schemeClr>
                </a:solidFill>
                <a:latin typeface="微软雅黑" pitchFamily="34" charset="-122"/>
                <a:ea typeface="微软雅黑" pitchFamily="34" charset="-122"/>
              </a:rPr>
              <a:t>2023.04.27</a:t>
            </a:r>
          </a:p>
        </p:txBody>
      </p:sp>
      <p:grpSp>
        <p:nvGrpSpPr>
          <p:cNvPr id="37" name="组合 36"/>
          <p:cNvGrpSpPr/>
          <p:nvPr/>
        </p:nvGrpSpPr>
        <p:grpSpPr>
          <a:xfrm>
            <a:off x="1009171" y="1435353"/>
            <a:ext cx="1363850" cy="2185147"/>
            <a:chOff x="996950" y="2262188"/>
            <a:chExt cx="434975" cy="696913"/>
          </a:xfrm>
        </p:grpSpPr>
        <p:sp>
          <p:nvSpPr>
            <p:cNvPr id="483"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29"/>
            <p:cNvSpPr>
              <a:spLocks/>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30"/>
            <p:cNvSpPr>
              <a:spLocks/>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32"/>
            <p:cNvSpPr>
              <a:spLocks/>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33"/>
            <p:cNvSpPr>
              <a:spLocks/>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34"/>
            <p:cNvSpPr>
              <a:spLocks/>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35"/>
            <p:cNvSpPr>
              <a:spLocks/>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36"/>
            <p:cNvSpPr>
              <a:spLocks/>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37"/>
            <p:cNvSpPr>
              <a:spLocks/>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38"/>
            <p:cNvSpPr>
              <a:spLocks/>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39"/>
            <p:cNvSpPr>
              <a:spLocks/>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0"/>
            <p:cNvSpPr>
              <a:spLocks/>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1"/>
            <p:cNvSpPr>
              <a:spLocks/>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2"/>
            <p:cNvSpPr>
              <a:spLocks/>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3"/>
            <p:cNvSpPr>
              <a:spLocks/>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
            <p:cNvSpPr>
              <a:spLocks/>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6"/>
            <p:cNvSpPr>
              <a:spLocks/>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7"/>
            <p:cNvSpPr>
              <a:spLocks/>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8"/>
            <p:cNvSpPr>
              <a:spLocks/>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9"/>
            <p:cNvSpPr>
              <a:spLocks/>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50"/>
            <p:cNvSpPr>
              <a:spLocks/>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51"/>
            <p:cNvSpPr>
              <a:spLocks/>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52"/>
            <p:cNvSpPr>
              <a:spLocks/>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53"/>
            <p:cNvSpPr>
              <a:spLocks/>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54"/>
            <p:cNvSpPr>
              <a:spLocks/>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55"/>
            <p:cNvSpPr>
              <a:spLocks/>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56"/>
            <p:cNvSpPr>
              <a:spLocks/>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63"/>
            <p:cNvSpPr>
              <a:spLocks/>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64"/>
            <p:cNvSpPr>
              <a:spLocks/>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65"/>
            <p:cNvSpPr>
              <a:spLocks/>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66"/>
            <p:cNvSpPr>
              <a:spLocks/>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p:cNvGrpSpPr/>
          <p:nvPr/>
        </p:nvGrpSpPr>
        <p:grpSpPr>
          <a:xfrm>
            <a:off x="446709" y="708630"/>
            <a:ext cx="2399181" cy="2399181"/>
            <a:chOff x="817563" y="2030413"/>
            <a:chExt cx="765175" cy="765175"/>
          </a:xfrm>
          <a:solidFill>
            <a:schemeClr val="bg1">
              <a:lumMod val="75000"/>
            </a:schemeClr>
          </a:solidFill>
        </p:grpSpPr>
        <p:grpSp>
          <p:nvGrpSpPr>
            <p:cNvPr id="46" name="组合 45"/>
            <p:cNvGrpSpPr/>
            <p:nvPr/>
          </p:nvGrpSpPr>
          <p:grpSpPr>
            <a:xfrm>
              <a:off x="1050925" y="2039938"/>
              <a:ext cx="495300" cy="269876"/>
              <a:chOff x="1050925" y="2039938"/>
              <a:chExt cx="495300" cy="269876"/>
            </a:xfrm>
            <a:grpFill/>
          </p:grpSpPr>
          <p:sp>
            <p:nvSpPr>
              <p:cNvPr id="445"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69"/>
              <p:cNvSpPr>
                <a:spLocks/>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70"/>
              <p:cNvSpPr>
                <a:spLocks/>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71"/>
              <p:cNvSpPr>
                <a:spLocks/>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72"/>
              <p:cNvSpPr>
                <a:spLocks/>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73"/>
              <p:cNvSpPr>
                <a:spLocks/>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74"/>
              <p:cNvSpPr>
                <a:spLocks/>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75"/>
              <p:cNvSpPr>
                <a:spLocks/>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76"/>
              <p:cNvSpPr>
                <a:spLocks/>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77"/>
              <p:cNvSpPr>
                <a:spLocks/>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78"/>
              <p:cNvSpPr>
                <a:spLocks/>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79"/>
              <p:cNvSpPr>
                <a:spLocks/>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80"/>
              <p:cNvSpPr>
                <a:spLocks/>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81"/>
              <p:cNvSpPr>
                <a:spLocks/>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95"/>
              <p:cNvSpPr>
                <a:spLocks/>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96"/>
              <p:cNvSpPr>
                <a:spLocks/>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99"/>
              <p:cNvSpPr>
                <a:spLocks/>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167"/>
              <p:cNvSpPr>
                <a:spLocks/>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168"/>
              <p:cNvSpPr>
                <a:spLocks/>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169"/>
              <p:cNvSpPr>
                <a:spLocks/>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170"/>
              <p:cNvSpPr>
                <a:spLocks/>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171"/>
              <p:cNvSpPr>
                <a:spLocks/>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172"/>
              <p:cNvSpPr>
                <a:spLocks/>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173"/>
              <p:cNvSpPr>
                <a:spLocks/>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174"/>
              <p:cNvSpPr>
                <a:spLocks/>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175"/>
              <p:cNvSpPr>
                <a:spLocks/>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185"/>
              <p:cNvSpPr>
                <a:spLocks/>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186"/>
              <p:cNvSpPr>
                <a:spLocks/>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187"/>
              <p:cNvSpPr>
                <a:spLocks/>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188"/>
              <p:cNvSpPr>
                <a:spLocks/>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189"/>
              <p:cNvSpPr>
                <a:spLocks/>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190"/>
              <p:cNvSpPr>
                <a:spLocks/>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191"/>
              <p:cNvSpPr>
                <a:spLocks/>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192"/>
              <p:cNvSpPr>
                <a:spLocks/>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197"/>
              <p:cNvSpPr>
                <a:spLocks/>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198"/>
              <p:cNvSpPr>
                <a:spLocks/>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199"/>
              <p:cNvSpPr>
                <a:spLocks/>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p:cNvGrpSpPr/>
            <p:nvPr/>
          </p:nvGrpSpPr>
          <p:grpSpPr>
            <a:xfrm>
              <a:off x="1341438" y="2374901"/>
              <a:ext cx="174625" cy="404812"/>
              <a:chOff x="1341438" y="2374901"/>
              <a:chExt cx="174625" cy="404812"/>
            </a:xfrm>
            <a:grpFill/>
          </p:grpSpPr>
          <p:sp>
            <p:nvSpPr>
              <p:cNvPr id="372" name="Freeform 92"/>
              <p:cNvSpPr>
                <a:spLocks/>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93"/>
              <p:cNvSpPr>
                <a:spLocks/>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94"/>
              <p:cNvSpPr>
                <a:spLocks/>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101"/>
              <p:cNvSpPr>
                <a:spLocks/>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02"/>
              <p:cNvSpPr>
                <a:spLocks/>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103"/>
              <p:cNvSpPr>
                <a:spLocks/>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04"/>
              <p:cNvSpPr>
                <a:spLocks/>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05"/>
              <p:cNvSpPr>
                <a:spLocks/>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06"/>
              <p:cNvSpPr>
                <a:spLocks/>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07"/>
              <p:cNvSpPr>
                <a:spLocks/>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08"/>
              <p:cNvSpPr>
                <a:spLocks/>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109"/>
              <p:cNvSpPr>
                <a:spLocks/>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10"/>
              <p:cNvSpPr>
                <a:spLocks/>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111"/>
              <p:cNvSpPr>
                <a:spLocks/>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12"/>
              <p:cNvSpPr>
                <a:spLocks/>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13"/>
              <p:cNvSpPr>
                <a:spLocks/>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114"/>
              <p:cNvSpPr>
                <a:spLocks/>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115"/>
              <p:cNvSpPr>
                <a:spLocks/>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116"/>
              <p:cNvSpPr>
                <a:spLocks/>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117"/>
              <p:cNvSpPr>
                <a:spLocks/>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118"/>
              <p:cNvSpPr>
                <a:spLocks/>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119"/>
              <p:cNvSpPr>
                <a:spLocks/>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120"/>
              <p:cNvSpPr>
                <a:spLocks/>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121"/>
              <p:cNvSpPr>
                <a:spLocks/>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122"/>
              <p:cNvSpPr>
                <a:spLocks/>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123"/>
              <p:cNvSpPr>
                <a:spLocks/>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124"/>
              <p:cNvSpPr>
                <a:spLocks/>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125"/>
              <p:cNvSpPr>
                <a:spLocks/>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126"/>
              <p:cNvSpPr>
                <a:spLocks/>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127"/>
              <p:cNvSpPr>
                <a:spLocks/>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128"/>
              <p:cNvSpPr>
                <a:spLocks/>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129"/>
              <p:cNvSpPr>
                <a:spLocks/>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130"/>
              <p:cNvSpPr>
                <a:spLocks/>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131"/>
              <p:cNvSpPr>
                <a:spLocks/>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132"/>
              <p:cNvSpPr>
                <a:spLocks/>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133"/>
              <p:cNvSpPr>
                <a:spLocks/>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134"/>
              <p:cNvSpPr>
                <a:spLocks/>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135"/>
              <p:cNvSpPr>
                <a:spLocks/>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136"/>
              <p:cNvSpPr>
                <a:spLocks/>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137"/>
              <p:cNvSpPr>
                <a:spLocks/>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138"/>
              <p:cNvSpPr>
                <a:spLocks/>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139"/>
              <p:cNvSpPr>
                <a:spLocks/>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140"/>
              <p:cNvSpPr>
                <a:spLocks/>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41"/>
              <p:cNvSpPr>
                <a:spLocks/>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42"/>
              <p:cNvSpPr>
                <a:spLocks/>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43"/>
              <p:cNvSpPr>
                <a:spLocks/>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44"/>
              <p:cNvSpPr>
                <a:spLocks/>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45"/>
              <p:cNvSpPr>
                <a:spLocks/>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46"/>
              <p:cNvSpPr>
                <a:spLocks/>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47"/>
              <p:cNvSpPr>
                <a:spLocks/>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48"/>
              <p:cNvSpPr>
                <a:spLocks/>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49"/>
              <p:cNvSpPr>
                <a:spLocks/>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50"/>
              <p:cNvSpPr>
                <a:spLocks/>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456"/>
              <p:cNvSpPr>
                <a:spLocks/>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458"/>
              <p:cNvSpPr>
                <a:spLocks/>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459"/>
              <p:cNvSpPr>
                <a:spLocks/>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461"/>
              <p:cNvSpPr>
                <a:spLocks/>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462"/>
              <p:cNvSpPr>
                <a:spLocks/>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463"/>
              <p:cNvSpPr>
                <a:spLocks/>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464"/>
              <p:cNvSpPr>
                <a:spLocks/>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465"/>
              <p:cNvSpPr>
                <a:spLocks/>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466"/>
              <p:cNvSpPr>
                <a:spLocks/>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467"/>
              <p:cNvSpPr>
                <a:spLocks/>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468"/>
              <p:cNvSpPr>
                <a:spLocks/>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469"/>
              <p:cNvSpPr>
                <a:spLocks/>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470"/>
              <p:cNvSpPr>
                <a:spLocks/>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471"/>
              <p:cNvSpPr>
                <a:spLocks/>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472"/>
              <p:cNvSpPr>
                <a:spLocks/>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473"/>
              <p:cNvSpPr>
                <a:spLocks/>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475"/>
              <p:cNvSpPr>
                <a:spLocks/>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817563" y="2030413"/>
              <a:ext cx="765175" cy="765175"/>
              <a:chOff x="817563" y="2030413"/>
              <a:chExt cx="765175" cy="765175"/>
            </a:xfrm>
            <a:grpFill/>
          </p:grpSpPr>
          <p:grpSp>
            <p:nvGrpSpPr>
              <p:cNvPr id="49" name="Group 407"/>
              <p:cNvGrpSpPr>
                <a:grpSpLocks/>
              </p:cNvGrpSpPr>
              <p:nvPr/>
            </p:nvGrpSpPr>
            <p:grpSpPr bwMode="auto">
              <a:xfrm>
                <a:off x="817563" y="2030413"/>
                <a:ext cx="765175" cy="763588"/>
                <a:chOff x="515" y="1279"/>
                <a:chExt cx="482" cy="481"/>
              </a:xfrm>
              <a:grpFill/>
            </p:grpSpPr>
            <p:sp>
              <p:nvSpPr>
                <p:cNvPr id="172" name="Freeform 207"/>
                <p:cNvSpPr>
                  <a:spLocks/>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08"/>
                <p:cNvSpPr>
                  <a:spLocks/>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09"/>
                <p:cNvSpPr>
                  <a:spLocks/>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210"/>
                <p:cNvSpPr>
                  <a:spLocks/>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11"/>
                <p:cNvSpPr>
                  <a:spLocks/>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12"/>
                <p:cNvSpPr>
                  <a:spLocks/>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13"/>
                <p:cNvSpPr>
                  <a:spLocks/>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214"/>
                <p:cNvSpPr>
                  <a:spLocks/>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215"/>
                <p:cNvSpPr>
                  <a:spLocks/>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216"/>
                <p:cNvSpPr>
                  <a:spLocks/>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217"/>
                <p:cNvSpPr>
                  <a:spLocks/>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218"/>
                <p:cNvSpPr>
                  <a:spLocks/>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19"/>
                <p:cNvSpPr>
                  <a:spLocks/>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220"/>
                <p:cNvSpPr>
                  <a:spLocks/>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21"/>
                <p:cNvSpPr>
                  <a:spLocks/>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222"/>
                <p:cNvSpPr>
                  <a:spLocks/>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223"/>
                <p:cNvSpPr>
                  <a:spLocks/>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224"/>
                <p:cNvSpPr>
                  <a:spLocks/>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25"/>
                <p:cNvSpPr>
                  <a:spLocks/>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26"/>
                <p:cNvSpPr>
                  <a:spLocks/>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27"/>
                <p:cNvSpPr>
                  <a:spLocks/>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28"/>
                <p:cNvSpPr>
                  <a:spLocks/>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29"/>
                <p:cNvSpPr>
                  <a:spLocks/>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30"/>
                <p:cNvSpPr>
                  <a:spLocks/>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31"/>
                <p:cNvSpPr>
                  <a:spLocks/>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32"/>
                <p:cNvSpPr>
                  <a:spLocks/>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33"/>
                <p:cNvSpPr>
                  <a:spLocks/>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34"/>
                <p:cNvSpPr>
                  <a:spLocks/>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5"/>
                <p:cNvSpPr>
                  <a:spLocks/>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36"/>
                <p:cNvSpPr>
                  <a:spLocks/>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37"/>
                <p:cNvSpPr>
                  <a:spLocks/>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38"/>
                <p:cNvSpPr>
                  <a:spLocks/>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39"/>
                <p:cNvSpPr>
                  <a:spLocks/>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40"/>
                <p:cNvSpPr>
                  <a:spLocks/>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41"/>
                <p:cNvSpPr>
                  <a:spLocks/>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42"/>
                <p:cNvSpPr>
                  <a:spLocks/>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43"/>
                <p:cNvSpPr>
                  <a:spLocks/>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44"/>
                <p:cNvSpPr>
                  <a:spLocks/>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45"/>
                <p:cNvSpPr>
                  <a:spLocks/>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46"/>
                <p:cNvSpPr>
                  <a:spLocks/>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47"/>
                <p:cNvSpPr>
                  <a:spLocks/>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48"/>
                <p:cNvSpPr>
                  <a:spLocks/>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49"/>
                <p:cNvSpPr>
                  <a:spLocks/>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50"/>
                <p:cNvSpPr>
                  <a:spLocks/>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251"/>
                <p:cNvSpPr>
                  <a:spLocks/>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52"/>
                <p:cNvSpPr>
                  <a:spLocks/>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53"/>
                <p:cNvSpPr>
                  <a:spLocks/>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54"/>
                <p:cNvSpPr>
                  <a:spLocks/>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55"/>
                <p:cNvSpPr>
                  <a:spLocks/>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6"/>
                <p:cNvSpPr>
                  <a:spLocks/>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57"/>
                <p:cNvSpPr>
                  <a:spLocks/>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58"/>
                <p:cNvSpPr>
                  <a:spLocks/>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59"/>
                <p:cNvSpPr>
                  <a:spLocks/>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60"/>
                <p:cNvSpPr>
                  <a:spLocks/>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61"/>
                <p:cNvSpPr>
                  <a:spLocks/>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62"/>
                <p:cNvSpPr>
                  <a:spLocks/>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63"/>
                <p:cNvSpPr>
                  <a:spLocks/>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64"/>
                <p:cNvSpPr>
                  <a:spLocks/>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65"/>
                <p:cNvSpPr>
                  <a:spLocks/>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66"/>
                <p:cNvSpPr>
                  <a:spLocks/>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67"/>
                <p:cNvSpPr>
                  <a:spLocks/>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68"/>
                <p:cNvSpPr>
                  <a:spLocks/>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69"/>
                <p:cNvSpPr>
                  <a:spLocks/>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70"/>
                <p:cNvSpPr>
                  <a:spLocks/>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71"/>
                <p:cNvSpPr>
                  <a:spLocks/>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72"/>
                <p:cNvSpPr>
                  <a:spLocks/>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73"/>
                <p:cNvSpPr>
                  <a:spLocks/>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74"/>
                <p:cNvSpPr>
                  <a:spLocks/>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75"/>
                <p:cNvSpPr>
                  <a:spLocks/>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76"/>
                <p:cNvSpPr>
                  <a:spLocks/>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77"/>
                <p:cNvSpPr>
                  <a:spLocks/>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78"/>
                <p:cNvSpPr>
                  <a:spLocks/>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79"/>
                <p:cNvSpPr>
                  <a:spLocks/>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80"/>
                <p:cNvSpPr>
                  <a:spLocks/>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81"/>
                <p:cNvSpPr>
                  <a:spLocks/>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82"/>
                <p:cNvSpPr>
                  <a:spLocks/>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83"/>
                <p:cNvSpPr>
                  <a:spLocks/>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84"/>
                <p:cNvSpPr>
                  <a:spLocks/>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85"/>
                <p:cNvSpPr>
                  <a:spLocks/>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86"/>
                <p:cNvSpPr>
                  <a:spLocks/>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87"/>
                <p:cNvSpPr>
                  <a:spLocks/>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88"/>
                <p:cNvSpPr>
                  <a:spLocks/>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89"/>
                <p:cNvSpPr>
                  <a:spLocks/>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90"/>
                <p:cNvSpPr>
                  <a:spLocks/>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91"/>
                <p:cNvSpPr>
                  <a:spLocks/>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92"/>
                <p:cNvSpPr>
                  <a:spLocks/>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93"/>
                <p:cNvSpPr>
                  <a:spLocks/>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94"/>
                <p:cNvSpPr>
                  <a:spLocks/>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95"/>
                <p:cNvSpPr>
                  <a:spLocks/>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96"/>
                <p:cNvSpPr>
                  <a:spLocks/>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97"/>
                <p:cNvSpPr>
                  <a:spLocks/>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98"/>
                <p:cNvSpPr>
                  <a:spLocks/>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99"/>
                <p:cNvSpPr>
                  <a:spLocks/>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300"/>
                <p:cNvSpPr>
                  <a:spLocks/>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301"/>
                <p:cNvSpPr>
                  <a:spLocks/>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302"/>
                <p:cNvSpPr>
                  <a:spLocks/>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303"/>
                <p:cNvSpPr>
                  <a:spLocks/>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304"/>
                <p:cNvSpPr>
                  <a:spLocks/>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305"/>
                <p:cNvSpPr>
                  <a:spLocks/>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306"/>
                <p:cNvSpPr>
                  <a:spLocks/>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307"/>
                <p:cNvSpPr>
                  <a:spLocks/>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308"/>
                <p:cNvSpPr>
                  <a:spLocks/>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309"/>
                <p:cNvSpPr>
                  <a:spLocks/>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310"/>
                <p:cNvSpPr>
                  <a:spLocks/>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311"/>
                <p:cNvSpPr>
                  <a:spLocks/>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312"/>
                <p:cNvSpPr>
                  <a:spLocks/>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313"/>
                <p:cNvSpPr>
                  <a:spLocks/>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314"/>
                <p:cNvSpPr>
                  <a:spLocks/>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315"/>
                <p:cNvSpPr>
                  <a:spLocks/>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316"/>
                <p:cNvSpPr>
                  <a:spLocks/>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317"/>
                <p:cNvSpPr>
                  <a:spLocks/>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318"/>
                <p:cNvSpPr>
                  <a:spLocks/>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319"/>
                <p:cNvSpPr>
                  <a:spLocks/>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320"/>
                <p:cNvSpPr>
                  <a:spLocks/>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321"/>
                <p:cNvSpPr>
                  <a:spLocks/>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322"/>
                <p:cNvSpPr>
                  <a:spLocks/>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323"/>
                <p:cNvSpPr>
                  <a:spLocks/>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324"/>
                <p:cNvSpPr>
                  <a:spLocks/>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325"/>
                <p:cNvSpPr>
                  <a:spLocks/>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326"/>
                <p:cNvSpPr>
                  <a:spLocks/>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327"/>
                <p:cNvSpPr>
                  <a:spLocks/>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328"/>
                <p:cNvSpPr>
                  <a:spLocks/>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329"/>
                <p:cNvSpPr>
                  <a:spLocks/>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330"/>
                <p:cNvSpPr>
                  <a:spLocks/>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331"/>
                <p:cNvSpPr>
                  <a:spLocks/>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332"/>
                <p:cNvSpPr>
                  <a:spLocks/>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33"/>
                <p:cNvSpPr>
                  <a:spLocks/>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34"/>
                <p:cNvSpPr>
                  <a:spLocks/>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35"/>
                <p:cNvSpPr>
                  <a:spLocks/>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36"/>
                <p:cNvSpPr>
                  <a:spLocks/>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37"/>
                <p:cNvSpPr>
                  <a:spLocks/>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38"/>
                <p:cNvSpPr>
                  <a:spLocks/>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39"/>
                <p:cNvSpPr>
                  <a:spLocks/>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40"/>
                <p:cNvSpPr>
                  <a:spLocks/>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41"/>
                <p:cNvSpPr>
                  <a:spLocks/>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42"/>
                <p:cNvSpPr>
                  <a:spLocks/>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43"/>
                <p:cNvSpPr>
                  <a:spLocks/>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44"/>
                <p:cNvSpPr>
                  <a:spLocks/>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45"/>
                <p:cNvSpPr>
                  <a:spLocks/>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46"/>
                <p:cNvSpPr>
                  <a:spLocks/>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47"/>
                <p:cNvSpPr>
                  <a:spLocks/>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48"/>
                <p:cNvSpPr>
                  <a:spLocks/>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49"/>
                <p:cNvSpPr>
                  <a:spLocks/>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50"/>
                <p:cNvSpPr>
                  <a:spLocks/>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351"/>
                <p:cNvSpPr>
                  <a:spLocks/>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52"/>
                <p:cNvSpPr>
                  <a:spLocks/>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53"/>
                <p:cNvSpPr>
                  <a:spLocks/>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54"/>
                <p:cNvSpPr>
                  <a:spLocks/>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55"/>
                <p:cNvSpPr>
                  <a:spLocks/>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56"/>
                <p:cNvSpPr>
                  <a:spLocks/>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57"/>
                <p:cNvSpPr>
                  <a:spLocks/>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58"/>
                <p:cNvSpPr>
                  <a:spLocks/>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59"/>
                <p:cNvSpPr>
                  <a:spLocks/>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60"/>
                <p:cNvSpPr>
                  <a:spLocks/>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61"/>
                <p:cNvSpPr>
                  <a:spLocks/>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62"/>
                <p:cNvSpPr>
                  <a:spLocks/>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63"/>
                <p:cNvSpPr>
                  <a:spLocks/>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64"/>
                <p:cNvSpPr>
                  <a:spLocks/>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365"/>
                <p:cNvSpPr>
                  <a:spLocks/>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366"/>
                <p:cNvSpPr>
                  <a:spLocks/>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367"/>
                <p:cNvSpPr>
                  <a:spLocks/>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368"/>
                <p:cNvSpPr>
                  <a:spLocks/>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369"/>
                <p:cNvSpPr>
                  <a:spLocks/>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370"/>
                <p:cNvSpPr>
                  <a:spLocks/>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371"/>
                <p:cNvSpPr>
                  <a:spLocks/>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372"/>
                <p:cNvSpPr>
                  <a:spLocks/>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373"/>
                <p:cNvSpPr>
                  <a:spLocks/>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374"/>
                <p:cNvSpPr>
                  <a:spLocks/>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375"/>
                <p:cNvSpPr>
                  <a:spLocks/>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76"/>
                <p:cNvSpPr>
                  <a:spLocks/>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77"/>
                <p:cNvSpPr>
                  <a:spLocks/>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378"/>
                <p:cNvSpPr>
                  <a:spLocks/>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379"/>
                <p:cNvSpPr>
                  <a:spLocks/>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80"/>
                <p:cNvSpPr>
                  <a:spLocks/>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381"/>
                <p:cNvSpPr>
                  <a:spLocks/>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382"/>
                <p:cNvSpPr>
                  <a:spLocks/>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83"/>
                <p:cNvSpPr>
                  <a:spLocks/>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384"/>
                <p:cNvSpPr>
                  <a:spLocks/>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85"/>
                <p:cNvSpPr>
                  <a:spLocks/>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86"/>
                <p:cNvSpPr>
                  <a:spLocks/>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387"/>
                <p:cNvSpPr>
                  <a:spLocks/>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88"/>
                <p:cNvSpPr>
                  <a:spLocks/>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89"/>
                <p:cNvSpPr>
                  <a:spLocks/>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90"/>
                <p:cNvSpPr>
                  <a:spLocks/>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391"/>
                <p:cNvSpPr>
                  <a:spLocks/>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392"/>
                <p:cNvSpPr>
                  <a:spLocks/>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393"/>
                <p:cNvSpPr>
                  <a:spLocks/>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394"/>
                <p:cNvSpPr>
                  <a:spLocks/>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395"/>
                <p:cNvSpPr>
                  <a:spLocks/>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396"/>
                <p:cNvSpPr>
                  <a:spLocks/>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397"/>
                <p:cNvSpPr>
                  <a:spLocks/>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98"/>
                <p:cNvSpPr>
                  <a:spLocks/>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99"/>
                <p:cNvSpPr>
                  <a:spLocks/>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400"/>
                <p:cNvSpPr>
                  <a:spLocks/>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401"/>
                <p:cNvSpPr>
                  <a:spLocks/>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402"/>
                <p:cNvSpPr>
                  <a:spLocks/>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403"/>
                <p:cNvSpPr>
                  <a:spLocks/>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404"/>
                <p:cNvSpPr>
                  <a:spLocks/>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405"/>
                <p:cNvSpPr>
                  <a:spLocks/>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406"/>
                <p:cNvSpPr>
                  <a:spLocks/>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819150" y="2128838"/>
                <a:ext cx="293688" cy="666750"/>
                <a:chOff x="819150" y="2128838"/>
                <a:chExt cx="293688" cy="666750"/>
              </a:xfrm>
              <a:grpFill/>
            </p:grpSpPr>
            <p:sp>
              <p:nvSpPr>
                <p:cNvPr id="51" name="Freeform 82"/>
                <p:cNvSpPr>
                  <a:spLocks/>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3"/>
                <p:cNvSpPr>
                  <a:spLocks/>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84"/>
                <p:cNvSpPr>
                  <a:spLocks/>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85"/>
                <p:cNvSpPr>
                  <a:spLocks/>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6"/>
                <p:cNvSpPr>
                  <a:spLocks/>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87"/>
                <p:cNvSpPr>
                  <a:spLocks/>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8"/>
                <p:cNvSpPr>
                  <a:spLocks/>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89"/>
                <p:cNvSpPr>
                  <a:spLocks/>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90"/>
                <p:cNvSpPr>
                  <a:spLocks/>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91"/>
                <p:cNvSpPr>
                  <a:spLocks/>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97"/>
                <p:cNvSpPr>
                  <a:spLocks/>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98"/>
                <p:cNvSpPr>
                  <a:spLocks/>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00"/>
                <p:cNvSpPr>
                  <a:spLocks/>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51"/>
                <p:cNvSpPr>
                  <a:spLocks/>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52"/>
                <p:cNvSpPr>
                  <a:spLocks/>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53"/>
                <p:cNvSpPr>
                  <a:spLocks/>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54"/>
                <p:cNvSpPr>
                  <a:spLocks/>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55"/>
                <p:cNvSpPr>
                  <a:spLocks/>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56"/>
                <p:cNvSpPr>
                  <a:spLocks/>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57"/>
                <p:cNvSpPr>
                  <a:spLocks/>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58"/>
                <p:cNvSpPr>
                  <a:spLocks/>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59"/>
                <p:cNvSpPr>
                  <a:spLocks/>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60"/>
                <p:cNvSpPr>
                  <a:spLocks/>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61"/>
                <p:cNvSpPr>
                  <a:spLocks/>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62"/>
                <p:cNvSpPr>
                  <a:spLocks/>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63"/>
                <p:cNvSpPr>
                  <a:spLocks/>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64"/>
                <p:cNvSpPr>
                  <a:spLocks/>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65"/>
                <p:cNvSpPr>
                  <a:spLocks/>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6"/>
                <p:cNvSpPr>
                  <a:spLocks/>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6"/>
                <p:cNvSpPr>
                  <a:spLocks/>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77"/>
                <p:cNvSpPr>
                  <a:spLocks/>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8"/>
                <p:cNvSpPr>
                  <a:spLocks/>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9"/>
                <p:cNvSpPr>
                  <a:spLocks/>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0"/>
                <p:cNvSpPr>
                  <a:spLocks/>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1"/>
                <p:cNvSpPr>
                  <a:spLocks/>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2"/>
                <p:cNvSpPr>
                  <a:spLocks/>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3"/>
                <p:cNvSpPr>
                  <a:spLocks/>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93"/>
                <p:cNvSpPr>
                  <a:spLocks/>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4"/>
                <p:cNvSpPr>
                  <a:spLocks/>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5"/>
                <p:cNvSpPr>
                  <a:spLocks/>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6"/>
                <p:cNvSpPr>
                  <a:spLocks/>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00"/>
                <p:cNvSpPr>
                  <a:spLocks/>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01"/>
                <p:cNvSpPr>
                  <a:spLocks/>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02"/>
                <p:cNvSpPr>
                  <a:spLocks/>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3"/>
                <p:cNvSpPr>
                  <a:spLocks/>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4"/>
                <p:cNvSpPr>
                  <a:spLocks/>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5"/>
                <p:cNvSpPr>
                  <a:spLocks/>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08"/>
                <p:cNvSpPr>
                  <a:spLocks/>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09"/>
                <p:cNvSpPr>
                  <a:spLocks/>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10"/>
                <p:cNvSpPr>
                  <a:spLocks/>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11"/>
                <p:cNvSpPr>
                  <a:spLocks/>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12"/>
                <p:cNvSpPr>
                  <a:spLocks/>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13"/>
                <p:cNvSpPr>
                  <a:spLocks/>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14"/>
                <p:cNvSpPr>
                  <a:spLocks/>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15"/>
                <p:cNvSpPr>
                  <a:spLocks/>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16"/>
                <p:cNvSpPr>
                  <a:spLocks/>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17"/>
                <p:cNvSpPr>
                  <a:spLocks/>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18"/>
                <p:cNvSpPr>
                  <a:spLocks/>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9"/>
                <p:cNvSpPr>
                  <a:spLocks/>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20"/>
                <p:cNvSpPr>
                  <a:spLocks/>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21"/>
                <p:cNvSpPr>
                  <a:spLocks/>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22"/>
                <p:cNvSpPr>
                  <a:spLocks/>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23"/>
                <p:cNvSpPr>
                  <a:spLocks/>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24"/>
                <p:cNvSpPr>
                  <a:spLocks/>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25"/>
                <p:cNvSpPr>
                  <a:spLocks/>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26"/>
                <p:cNvSpPr>
                  <a:spLocks/>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27"/>
                <p:cNvSpPr>
                  <a:spLocks/>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28"/>
                <p:cNvSpPr>
                  <a:spLocks/>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29"/>
                <p:cNvSpPr>
                  <a:spLocks/>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30"/>
                <p:cNvSpPr>
                  <a:spLocks/>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31"/>
                <p:cNvSpPr>
                  <a:spLocks/>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32"/>
                <p:cNvSpPr>
                  <a:spLocks/>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33"/>
                <p:cNvSpPr>
                  <a:spLocks/>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34"/>
                <p:cNvSpPr>
                  <a:spLocks/>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35"/>
                <p:cNvSpPr>
                  <a:spLocks/>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6"/>
                <p:cNvSpPr>
                  <a:spLocks/>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37"/>
                <p:cNvSpPr>
                  <a:spLocks/>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8"/>
                <p:cNvSpPr>
                  <a:spLocks/>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9"/>
                <p:cNvSpPr>
                  <a:spLocks/>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40"/>
                <p:cNvSpPr>
                  <a:spLocks/>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41"/>
                <p:cNvSpPr>
                  <a:spLocks/>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42"/>
                <p:cNvSpPr>
                  <a:spLocks/>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43"/>
                <p:cNvSpPr>
                  <a:spLocks/>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44"/>
                <p:cNvSpPr>
                  <a:spLocks/>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45"/>
                <p:cNvSpPr>
                  <a:spLocks/>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46"/>
                <p:cNvSpPr>
                  <a:spLocks/>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47"/>
                <p:cNvSpPr>
                  <a:spLocks/>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48"/>
                <p:cNvSpPr>
                  <a:spLocks/>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49"/>
                <p:cNvSpPr>
                  <a:spLocks/>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50"/>
                <p:cNvSpPr>
                  <a:spLocks/>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51"/>
                <p:cNvSpPr>
                  <a:spLocks/>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52"/>
                <p:cNvSpPr>
                  <a:spLocks/>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53"/>
                <p:cNvSpPr>
                  <a:spLocks/>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54"/>
                <p:cNvSpPr>
                  <a:spLocks/>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55"/>
                <p:cNvSpPr>
                  <a:spLocks/>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77"/>
                <p:cNvSpPr>
                  <a:spLocks/>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78"/>
                <p:cNvSpPr>
                  <a:spLocks/>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79"/>
                <p:cNvSpPr>
                  <a:spLocks/>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82"/>
                <p:cNvSpPr>
                  <a:spLocks/>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84"/>
                <p:cNvSpPr>
                  <a:spLocks/>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85"/>
                <p:cNvSpPr>
                  <a:spLocks/>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87"/>
                <p:cNvSpPr>
                  <a:spLocks/>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9"/>
                <p:cNvSpPr>
                  <a:spLocks/>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0"/>
                <p:cNvSpPr>
                  <a:spLocks/>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1"/>
                <p:cNvSpPr>
                  <a:spLocks/>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2"/>
                <p:cNvSpPr>
                  <a:spLocks/>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93"/>
                <p:cNvSpPr>
                  <a:spLocks/>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94"/>
                <p:cNvSpPr>
                  <a:spLocks/>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97"/>
                <p:cNvSpPr>
                  <a:spLocks/>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98"/>
                <p:cNvSpPr>
                  <a:spLocks/>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39" name="组合 38"/>
          <p:cNvGrpSpPr/>
          <p:nvPr/>
        </p:nvGrpSpPr>
        <p:grpSpPr>
          <a:xfrm>
            <a:off x="1696072" y="3560233"/>
            <a:ext cx="6641589" cy="727259"/>
            <a:chOff x="1216025" y="2955926"/>
            <a:chExt cx="1971675" cy="215900"/>
          </a:xfrm>
        </p:grpSpPr>
        <p:sp>
          <p:nvSpPr>
            <p:cNvPr id="44"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03"/>
            <p:cNvSpPr>
              <a:spLocks/>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8196672" y="4177986"/>
            <a:ext cx="283722" cy="443004"/>
            <a:chOff x="3141663" y="3136901"/>
            <a:chExt cx="90488" cy="141288"/>
          </a:xfrm>
        </p:grpSpPr>
        <p:sp>
          <p:nvSpPr>
            <p:cNvPr id="41" name="Freeform 504"/>
            <p:cNvSpPr>
              <a:spLocks/>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05"/>
            <p:cNvSpPr>
              <a:spLocks/>
            </p:cNvSpPr>
            <p:nvPr/>
          </p:nvSpPr>
          <p:spPr bwMode="auto">
            <a:xfrm>
              <a:off x="3148013" y="3144840"/>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E44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06"/>
            <p:cNvSpPr>
              <a:spLocks/>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p:nvSpPr>
        <p:spPr>
          <a:xfrm>
            <a:off x="3503868" y="2987338"/>
            <a:ext cx="11903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dirty="0" err="1">
                <a:solidFill>
                  <a:schemeClr val="tx1">
                    <a:lumMod val="50000"/>
                    <a:lumOff val="50000"/>
                  </a:schemeClr>
                </a:solidFill>
                <a:latin typeface="微软雅黑" pitchFamily="34" charset="-122"/>
                <a:ea typeface="微软雅黑" pitchFamily="34" charset="-122"/>
              </a:rPr>
              <a:t>Mingjia</a:t>
            </a:r>
            <a:r>
              <a:rPr lang="zh-CN" altLang="en-US" sz="1200" dirty="0">
                <a:solidFill>
                  <a:schemeClr val="tx1">
                    <a:lumMod val="50000"/>
                    <a:lumOff val="50000"/>
                  </a:schemeClr>
                </a:solidFill>
                <a:latin typeface="微软雅黑" pitchFamily="34" charset="-122"/>
                <a:ea typeface="微软雅黑" pitchFamily="34" charset="-122"/>
              </a:rPr>
              <a:t> </a:t>
            </a:r>
            <a:r>
              <a:rPr lang="en-US" altLang="zh-CN" sz="1200" dirty="0">
                <a:solidFill>
                  <a:schemeClr val="tx1">
                    <a:lumMod val="50000"/>
                    <a:lumOff val="50000"/>
                  </a:schemeClr>
                </a:solidFill>
                <a:latin typeface="微软雅黑" pitchFamily="34" charset="-122"/>
                <a:ea typeface="微软雅黑" pitchFamily="34" charset="-122"/>
              </a:rPr>
              <a:t>Gong</a:t>
            </a:r>
            <a:endParaRPr lang="zh-CN" altLang="en-US" sz="1200" dirty="0">
              <a:solidFill>
                <a:schemeClr val="tx1">
                  <a:lumMod val="50000"/>
                  <a:lumOff val="50000"/>
                </a:schemeClr>
              </a:solidFill>
              <a:latin typeface="微软雅黑" pitchFamily="34" charset="-122"/>
              <a:ea typeface="微软雅黑" pitchFamily="34" charset="-122"/>
            </a:endParaRPr>
          </a:p>
        </p:txBody>
      </p:sp>
      <p:sp>
        <p:nvSpPr>
          <p:cNvPr id="543" name="文本占位符 2"/>
          <p:cNvSpPr txBox="1">
            <a:spLocks/>
          </p:cNvSpPr>
          <p:nvPr/>
        </p:nvSpPr>
        <p:spPr>
          <a:xfrm>
            <a:off x="3168815" y="2301372"/>
            <a:ext cx="4971509" cy="290016"/>
          </a:xfrm>
          <a:prstGeom prst="rect">
            <a:avLst/>
          </a:prstGeom>
          <a:noFill/>
        </p:spPr>
        <p:txBody>
          <a:bodyPr vert="horz" wrap="square" lIns="91440" tIns="45720" rIns="91440" bIns="45720" rtlCol="0" anchor="ctr">
            <a:sp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1800" b="1" i="0" kern="1200">
                <a:solidFill>
                  <a:schemeClr val="bg1"/>
                </a:solidFill>
                <a:effectLst>
                  <a:outerShdw blurRad="38100" dist="38100" dir="2700000" algn="tl">
                    <a:srgbClr val="000000">
                      <a:alpha val="43137"/>
                    </a:srgbClr>
                  </a:outerShdw>
                </a:effectLst>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30000"/>
              </a:lnSpc>
              <a:buFont typeface="Arial" panose="020B0604020202020204" pitchFamily="34" charset="0"/>
              <a:buNone/>
            </a:pP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CS</a:t>
            </a:r>
            <a:r>
              <a:rPr lang="zh-CN" alt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 </a:t>
            </a: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655</a:t>
            </a:r>
            <a:r>
              <a:rPr lang="zh-CN" alt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 </a:t>
            </a: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Final</a:t>
            </a:r>
            <a:r>
              <a:rPr lang="zh-CN" alt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 </a:t>
            </a:r>
            <a:r>
              <a:rPr lang="en-US" altLang="zh-CN"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rPr>
              <a:t>Project</a:t>
            </a:r>
            <a:endParaRPr lang="en-US" sz="1100" b="0" dirty="0">
              <a:solidFill>
                <a:schemeClr val="tx1">
                  <a:lumMod val="75000"/>
                  <a:lumOff val="25000"/>
                </a:schemeClr>
              </a:solidFill>
              <a:effectLst/>
              <a:latin typeface="华文细黑" panose="02010600040101010101" pitchFamily="2" charset="-122"/>
              <a:ea typeface="华文细黑" panose="02010600040101010101" pitchFamily="2" charset="-122"/>
              <a:sym typeface="+mn-lt"/>
            </a:endParaRPr>
          </a:p>
        </p:txBody>
      </p:sp>
    </p:spTree>
    <p:extLst>
      <p:ext uri="{BB962C8B-B14F-4D97-AF65-F5344CB8AC3E}">
        <p14:creationId xmlns:p14="http://schemas.microsoft.com/office/powerpoint/2010/main" val="27671148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82"/>
          <p:cNvSpPr txBox="1"/>
          <p:nvPr/>
        </p:nvSpPr>
        <p:spPr>
          <a:xfrm>
            <a:off x="3302919" y="431050"/>
            <a:ext cx="2538161" cy="646331"/>
          </a:xfrm>
          <a:prstGeom prst="rect">
            <a:avLst/>
          </a:prstGeom>
          <a:noFill/>
        </p:spPr>
        <p:txBody>
          <a:bodyPr wrap="square" rtlCol="0">
            <a:spAutoFit/>
          </a:bodyPr>
          <a:lstStyle/>
          <a:p>
            <a:pPr algn="ctr"/>
            <a:r>
              <a:rPr lang="en-US" altLang="zh-CN" sz="3600" b="1" dirty="0">
                <a:ln w="6350">
                  <a:noFill/>
                </a:ln>
                <a:solidFill>
                  <a:srgbClr val="E4402F"/>
                </a:solidFill>
                <a:latin typeface="Impact" panose="020B0806030902050204" pitchFamily="34" charset="0"/>
                <a:ea typeface="微软雅黑" panose="020B0503020204020204" pitchFamily="34" charset="-122"/>
              </a:rPr>
              <a:t>CONTENTS</a:t>
            </a:r>
            <a:endParaRPr lang="zh-CN" altLang="en-US" sz="2000" dirty="0">
              <a:ln w="6350">
                <a:noFill/>
              </a:ln>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椭圆 49"/>
          <p:cNvSpPr/>
          <p:nvPr/>
        </p:nvSpPr>
        <p:spPr>
          <a:xfrm>
            <a:off x="5139313" y="1724491"/>
            <a:ext cx="972850" cy="97285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华文细黑" panose="02010600040101010101" pitchFamily="2" charset="-122"/>
            </a:endParaRPr>
          </a:p>
        </p:txBody>
      </p:sp>
      <p:sp>
        <p:nvSpPr>
          <p:cNvPr id="51" name="椭圆 50"/>
          <p:cNvSpPr/>
          <p:nvPr/>
        </p:nvSpPr>
        <p:spPr>
          <a:xfrm>
            <a:off x="633219" y="1724491"/>
            <a:ext cx="972850" cy="97285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华文细黑" panose="02010600040101010101" pitchFamily="2" charset="-122"/>
            </a:endParaRPr>
          </a:p>
        </p:txBody>
      </p:sp>
      <p:sp>
        <p:nvSpPr>
          <p:cNvPr id="52" name="椭圆 51"/>
          <p:cNvSpPr/>
          <p:nvPr/>
        </p:nvSpPr>
        <p:spPr>
          <a:xfrm>
            <a:off x="2834097" y="2282344"/>
            <a:ext cx="972850" cy="97285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华文细黑" panose="02010600040101010101" pitchFamily="2" charset="-122"/>
            </a:endParaRPr>
          </a:p>
        </p:txBody>
      </p:sp>
      <p:sp>
        <p:nvSpPr>
          <p:cNvPr id="53" name="椭圆 52"/>
          <p:cNvSpPr/>
          <p:nvPr/>
        </p:nvSpPr>
        <p:spPr>
          <a:xfrm>
            <a:off x="7362771" y="2281703"/>
            <a:ext cx="972850" cy="97285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华文细黑" panose="02010600040101010101" pitchFamily="2" charset="-122"/>
            </a:endParaRPr>
          </a:p>
        </p:txBody>
      </p:sp>
      <p:sp>
        <p:nvSpPr>
          <p:cNvPr id="54" name="TextBox 48"/>
          <p:cNvSpPr txBox="1"/>
          <p:nvPr/>
        </p:nvSpPr>
        <p:spPr>
          <a:xfrm>
            <a:off x="239415" y="2870285"/>
            <a:ext cx="1760456" cy="457369"/>
          </a:xfrm>
          <a:prstGeom prst="rect">
            <a:avLst/>
          </a:prstGeom>
          <a:noFill/>
        </p:spPr>
        <p:txBody>
          <a:bodyPr wrap="square" rtlCol="0">
            <a:spAutoFit/>
          </a:bodyPr>
          <a:lstStyle/>
          <a:p>
            <a:pPr algn="ctr">
              <a:lnSpc>
                <a:spcPct val="150000"/>
              </a:lnSpc>
            </a:pPr>
            <a:r>
              <a:rPr lang="en-US" altLang="zh-CN" sz="1800" b="1" spc="100" dirty="0">
                <a:solidFill>
                  <a:schemeClr val="tx1">
                    <a:lumMod val="75000"/>
                    <a:lumOff val="25000"/>
                  </a:schemeClr>
                </a:solidFill>
                <a:latin typeface="华文细黑" panose="02010600040101010101" pitchFamily="2" charset="-122"/>
                <a:ea typeface="华文细黑" panose="02010600040101010101" pitchFamily="2" charset="-122"/>
              </a:rPr>
              <a:t>Introduction</a:t>
            </a:r>
            <a:endParaRPr lang="zh-CN" altLang="en-US" sz="1700"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55" name="TextBox 49"/>
          <p:cNvSpPr txBox="1"/>
          <p:nvPr/>
        </p:nvSpPr>
        <p:spPr>
          <a:xfrm>
            <a:off x="2539000" y="3428138"/>
            <a:ext cx="1666843" cy="437043"/>
          </a:xfrm>
          <a:prstGeom prst="rect">
            <a:avLst/>
          </a:prstGeom>
          <a:noFill/>
        </p:spPr>
        <p:txBody>
          <a:bodyPr wrap="square" rtlCol="0">
            <a:spAutoFit/>
          </a:bodyPr>
          <a:lstStyle/>
          <a:p>
            <a:pPr algn="ctr">
              <a:lnSpc>
                <a:spcPct val="150000"/>
              </a:lnSpc>
            </a:pPr>
            <a:r>
              <a:rPr lang="en-US" altLang="zh-CN" sz="1700" b="1" spc="100" dirty="0">
                <a:solidFill>
                  <a:schemeClr val="tx1">
                    <a:lumMod val="75000"/>
                    <a:lumOff val="25000"/>
                  </a:schemeClr>
                </a:solidFill>
                <a:latin typeface="华文细黑" panose="02010600040101010101" pitchFamily="2" charset="-122"/>
                <a:ea typeface="华文细黑" panose="02010600040101010101" pitchFamily="2" charset="-122"/>
              </a:rPr>
              <a:t>How it works?</a:t>
            </a:r>
          </a:p>
        </p:txBody>
      </p:sp>
      <p:sp>
        <p:nvSpPr>
          <p:cNvPr id="56" name="TextBox 50"/>
          <p:cNvSpPr txBox="1"/>
          <p:nvPr/>
        </p:nvSpPr>
        <p:spPr>
          <a:xfrm>
            <a:off x="6688519" y="3428138"/>
            <a:ext cx="2321352" cy="872803"/>
          </a:xfrm>
          <a:prstGeom prst="rect">
            <a:avLst/>
          </a:prstGeom>
          <a:noFill/>
        </p:spPr>
        <p:txBody>
          <a:bodyPr wrap="square" rtlCol="0">
            <a:spAutoFit/>
          </a:bodyPr>
          <a:lstStyle/>
          <a:p>
            <a:pPr algn="ctr">
              <a:lnSpc>
                <a:spcPct val="150000"/>
              </a:lnSpc>
            </a:pPr>
            <a:r>
              <a:rPr lang="en-US" altLang="zh-CN" sz="1800" b="1" spc="100" dirty="0">
                <a:solidFill>
                  <a:schemeClr val="tx1">
                    <a:lumMod val="75000"/>
                    <a:lumOff val="25000"/>
                  </a:schemeClr>
                </a:solidFill>
                <a:latin typeface="华文细黑" panose="02010600040101010101" pitchFamily="2" charset="-122"/>
                <a:ea typeface="华文细黑" panose="02010600040101010101" pitchFamily="2" charset="-122"/>
              </a:rPr>
              <a:t>Advantages</a:t>
            </a:r>
            <a:r>
              <a:rPr lang="zh-CN" altLang="en-US" sz="1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1800" b="1" spc="100" dirty="0">
                <a:solidFill>
                  <a:schemeClr val="tx1">
                    <a:lumMod val="75000"/>
                    <a:lumOff val="25000"/>
                  </a:schemeClr>
                </a:solidFill>
                <a:latin typeface="华文细黑" panose="02010600040101010101" pitchFamily="2" charset="-122"/>
                <a:ea typeface="华文细黑" panose="02010600040101010101" pitchFamily="2" charset="-122"/>
              </a:rPr>
              <a:t>and</a:t>
            </a:r>
            <a:r>
              <a:rPr lang="zh-CN" altLang="en-US" sz="1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1800" b="1" spc="100" dirty="0">
                <a:solidFill>
                  <a:schemeClr val="tx1">
                    <a:lumMod val="75000"/>
                    <a:lumOff val="25000"/>
                  </a:schemeClr>
                </a:solidFill>
                <a:latin typeface="华文细黑" panose="02010600040101010101" pitchFamily="2" charset="-122"/>
                <a:ea typeface="华文细黑" panose="02010600040101010101" pitchFamily="2" charset="-122"/>
              </a:rPr>
              <a:t>Disadvantages</a:t>
            </a:r>
            <a:endParaRPr lang="zh-CN" altLang="en-US" sz="1800" b="1"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57" name="TextBox 52"/>
          <p:cNvSpPr txBox="1"/>
          <p:nvPr/>
        </p:nvSpPr>
        <p:spPr>
          <a:xfrm>
            <a:off x="4831806" y="2870285"/>
            <a:ext cx="1587865" cy="457305"/>
          </a:xfrm>
          <a:prstGeom prst="rect">
            <a:avLst/>
          </a:prstGeom>
          <a:noFill/>
        </p:spPr>
        <p:txBody>
          <a:bodyPr wrap="square" rtlCol="0">
            <a:spAutoFit/>
          </a:bodyPr>
          <a:lstStyle/>
          <a:p>
            <a:pPr algn="ctr">
              <a:lnSpc>
                <a:spcPct val="150000"/>
              </a:lnSpc>
            </a:pPr>
            <a:r>
              <a:rPr lang="en-US" altLang="zh-CN" sz="1800" b="1" spc="100" dirty="0">
                <a:solidFill>
                  <a:schemeClr val="tx1">
                    <a:lumMod val="75000"/>
                    <a:lumOff val="25000"/>
                  </a:schemeClr>
                </a:solidFill>
                <a:latin typeface="华文细黑" panose="02010600040101010101" pitchFamily="2" charset="-122"/>
                <a:ea typeface="华文细黑" panose="02010600040101010101" pitchFamily="2" charset="-122"/>
              </a:rPr>
              <a:t>My</a:t>
            </a:r>
            <a:r>
              <a:rPr lang="zh-CN" altLang="en-US" sz="1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1800" b="1" spc="100" dirty="0">
                <a:solidFill>
                  <a:schemeClr val="tx1">
                    <a:lumMod val="75000"/>
                    <a:lumOff val="25000"/>
                  </a:schemeClr>
                </a:solidFill>
                <a:latin typeface="华文细黑" panose="02010600040101010101" pitchFamily="2" charset="-122"/>
                <a:ea typeface="华文细黑" panose="02010600040101010101" pitchFamily="2" charset="-122"/>
              </a:rPr>
              <a:t>project</a:t>
            </a:r>
            <a:endParaRPr lang="zh-CN" altLang="en-US" sz="1800" b="1"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58" name="Freeform 16"/>
          <p:cNvSpPr>
            <a:spLocks noEditPoints="1"/>
          </p:cNvSpPr>
          <p:nvPr/>
        </p:nvSpPr>
        <p:spPr bwMode="auto">
          <a:xfrm>
            <a:off x="884075" y="2074075"/>
            <a:ext cx="471136" cy="273682"/>
          </a:xfrm>
          <a:custGeom>
            <a:avLst/>
            <a:gdLst>
              <a:gd name="T0" fmla="*/ 712 w 739"/>
              <a:gd name="T1" fmla="*/ 36 h 492"/>
              <a:gd name="T2" fmla="*/ 712 w 739"/>
              <a:gd name="T3" fmla="*/ 404 h 492"/>
              <a:gd name="T4" fmla="*/ 702 w 739"/>
              <a:gd name="T5" fmla="*/ 404 h 492"/>
              <a:gd name="T6" fmla="*/ 678 w 739"/>
              <a:gd name="T7" fmla="*/ 403 h 492"/>
              <a:gd name="T8" fmla="*/ 373 w 739"/>
              <a:gd name="T9" fmla="*/ 480 h 492"/>
              <a:gd name="T10" fmla="*/ 369 w 739"/>
              <a:gd name="T11" fmla="*/ 482 h 492"/>
              <a:gd name="T12" fmla="*/ 365 w 739"/>
              <a:gd name="T13" fmla="*/ 480 h 492"/>
              <a:gd name="T14" fmla="*/ 60 w 739"/>
              <a:gd name="T15" fmla="*/ 403 h 492"/>
              <a:gd name="T16" fmla="*/ 37 w 739"/>
              <a:gd name="T17" fmla="*/ 404 h 492"/>
              <a:gd name="T18" fmla="*/ 26 w 739"/>
              <a:gd name="T19" fmla="*/ 404 h 492"/>
              <a:gd name="T20" fmla="*/ 26 w 739"/>
              <a:gd name="T21" fmla="*/ 36 h 492"/>
              <a:gd name="T22" fmla="*/ 0 w 739"/>
              <a:gd name="T23" fmla="*/ 36 h 492"/>
              <a:gd name="T24" fmla="*/ 0 w 739"/>
              <a:gd name="T25" fmla="*/ 418 h 492"/>
              <a:gd name="T26" fmla="*/ 369 w 739"/>
              <a:gd name="T27" fmla="*/ 492 h 492"/>
              <a:gd name="T28" fmla="*/ 739 w 739"/>
              <a:gd name="T29" fmla="*/ 418 h 492"/>
              <a:gd name="T30" fmla="*/ 739 w 739"/>
              <a:gd name="T31" fmla="*/ 36 h 492"/>
              <a:gd name="T32" fmla="*/ 712 w 739"/>
              <a:gd name="T33" fmla="*/ 36 h 492"/>
              <a:gd name="T34" fmla="*/ 357 w 739"/>
              <a:gd name="T35" fmla="*/ 418 h 492"/>
              <a:gd name="T36" fmla="*/ 357 w 739"/>
              <a:gd name="T37" fmla="*/ 82 h 492"/>
              <a:gd name="T38" fmla="*/ 101 w 739"/>
              <a:gd name="T39" fmla="*/ 2 h 492"/>
              <a:gd name="T40" fmla="*/ 101 w 739"/>
              <a:gd name="T41" fmla="*/ 352 h 492"/>
              <a:gd name="T42" fmla="*/ 111 w 739"/>
              <a:gd name="T43" fmla="*/ 352 h 492"/>
              <a:gd name="T44" fmla="*/ 357 w 739"/>
              <a:gd name="T45" fmla="*/ 418 h 492"/>
              <a:gd name="T46" fmla="*/ 638 w 739"/>
              <a:gd name="T47" fmla="*/ 352 h 492"/>
              <a:gd name="T48" fmla="*/ 638 w 739"/>
              <a:gd name="T49" fmla="*/ 2 h 492"/>
              <a:gd name="T50" fmla="*/ 382 w 739"/>
              <a:gd name="T51" fmla="*/ 82 h 492"/>
              <a:gd name="T52" fmla="*/ 382 w 739"/>
              <a:gd name="T53" fmla="*/ 418 h 492"/>
              <a:gd name="T54" fmla="*/ 628 w 739"/>
              <a:gd name="T55" fmla="*/ 352 h 492"/>
              <a:gd name="T56" fmla="*/ 638 w 739"/>
              <a:gd name="T57" fmla="*/ 352 h 492"/>
              <a:gd name="T58" fmla="*/ 369 w 739"/>
              <a:gd name="T59" fmla="*/ 473 h 492"/>
              <a:gd name="T60" fmla="*/ 695 w 739"/>
              <a:gd name="T61" fmla="*/ 395 h 492"/>
              <a:gd name="T62" fmla="*/ 695 w 739"/>
              <a:gd name="T63" fmla="*/ 7 h 492"/>
              <a:gd name="T64" fmla="*/ 655 w 739"/>
              <a:gd name="T65" fmla="*/ 7 h 492"/>
              <a:gd name="T66" fmla="*/ 655 w 739"/>
              <a:gd name="T67" fmla="*/ 370 h 492"/>
              <a:gd name="T68" fmla="*/ 645 w 739"/>
              <a:gd name="T69" fmla="*/ 370 h 492"/>
              <a:gd name="T70" fmla="*/ 626 w 739"/>
              <a:gd name="T71" fmla="*/ 369 h 492"/>
              <a:gd name="T72" fmla="*/ 376 w 739"/>
              <a:gd name="T73" fmla="*/ 441 h 492"/>
              <a:gd name="T74" fmla="*/ 369 w 739"/>
              <a:gd name="T75" fmla="*/ 445 h 492"/>
              <a:gd name="T76" fmla="*/ 363 w 739"/>
              <a:gd name="T77" fmla="*/ 441 h 492"/>
              <a:gd name="T78" fmla="*/ 113 w 739"/>
              <a:gd name="T79" fmla="*/ 369 h 492"/>
              <a:gd name="T80" fmla="*/ 93 w 739"/>
              <a:gd name="T81" fmla="*/ 370 h 492"/>
              <a:gd name="T82" fmla="*/ 83 w 739"/>
              <a:gd name="T83" fmla="*/ 370 h 492"/>
              <a:gd name="T84" fmla="*/ 83 w 739"/>
              <a:gd name="T85" fmla="*/ 7 h 492"/>
              <a:gd name="T86" fmla="*/ 44 w 739"/>
              <a:gd name="T87" fmla="*/ 7 h 492"/>
              <a:gd name="T88" fmla="*/ 44 w 739"/>
              <a:gd name="T89" fmla="*/ 395 h 492"/>
              <a:gd name="T90" fmla="*/ 369 w 739"/>
              <a:gd name="T91" fmla="*/ 47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9" h="492">
                <a:moveTo>
                  <a:pt x="712" y="36"/>
                </a:moveTo>
                <a:lnTo>
                  <a:pt x="712" y="404"/>
                </a:lnTo>
                <a:lnTo>
                  <a:pt x="702" y="404"/>
                </a:lnTo>
                <a:cubicBezTo>
                  <a:pt x="694" y="404"/>
                  <a:pt x="686" y="403"/>
                  <a:pt x="678" y="403"/>
                </a:cubicBezTo>
                <a:cubicBezTo>
                  <a:pt x="576" y="403"/>
                  <a:pt x="467" y="430"/>
                  <a:pt x="373" y="480"/>
                </a:cubicBezTo>
                <a:lnTo>
                  <a:pt x="369" y="482"/>
                </a:lnTo>
                <a:lnTo>
                  <a:pt x="365" y="480"/>
                </a:lnTo>
                <a:cubicBezTo>
                  <a:pt x="271" y="430"/>
                  <a:pt x="163" y="403"/>
                  <a:pt x="60" y="403"/>
                </a:cubicBezTo>
                <a:cubicBezTo>
                  <a:pt x="52" y="403"/>
                  <a:pt x="45" y="404"/>
                  <a:pt x="37" y="404"/>
                </a:cubicBezTo>
                <a:lnTo>
                  <a:pt x="26" y="404"/>
                </a:lnTo>
                <a:lnTo>
                  <a:pt x="26" y="36"/>
                </a:lnTo>
                <a:cubicBezTo>
                  <a:pt x="17" y="36"/>
                  <a:pt x="9" y="36"/>
                  <a:pt x="0" y="36"/>
                </a:cubicBezTo>
                <a:lnTo>
                  <a:pt x="0" y="418"/>
                </a:lnTo>
                <a:cubicBezTo>
                  <a:pt x="123" y="415"/>
                  <a:pt x="254" y="442"/>
                  <a:pt x="369" y="492"/>
                </a:cubicBezTo>
                <a:cubicBezTo>
                  <a:pt x="484" y="442"/>
                  <a:pt x="616" y="415"/>
                  <a:pt x="739" y="418"/>
                </a:cubicBezTo>
                <a:lnTo>
                  <a:pt x="739" y="36"/>
                </a:lnTo>
                <a:cubicBezTo>
                  <a:pt x="730" y="36"/>
                  <a:pt x="721" y="36"/>
                  <a:pt x="712" y="36"/>
                </a:cubicBezTo>
                <a:close/>
                <a:moveTo>
                  <a:pt x="357" y="418"/>
                </a:moveTo>
                <a:lnTo>
                  <a:pt x="357" y="82"/>
                </a:lnTo>
                <a:cubicBezTo>
                  <a:pt x="277" y="28"/>
                  <a:pt x="186" y="0"/>
                  <a:pt x="101" y="2"/>
                </a:cubicBezTo>
                <a:lnTo>
                  <a:pt x="101" y="352"/>
                </a:lnTo>
                <a:cubicBezTo>
                  <a:pt x="104" y="352"/>
                  <a:pt x="107" y="352"/>
                  <a:pt x="111" y="352"/>
                </a:cubicBezTo>
                <a:cubicBezTo>
                  <a:pt x="193" y="352"/>
                  <a:pt x="280" y="375"/>
                  <a:pt x="357" y="418"/>
                </a:cubicBezTo>
                <a:close/>
                <a:moveTo>
                  <a:pt x="638" y="352"/>
                </a:moveTo>
                <a:lnTo>
                  <a:pt x="638" y="2"/>
                </a:lnTo>
                <a:cubicBezTo>
                  <a:pt x="552" y="0"/>
                  <a:pt x="461" y="28"/>
                  <a:pt x="382" y="82"/>
                </a:cubicBezTo>
                <a:lnTo>
                  <a:pt x="382" y="418"/>
                </a:lnTo>
                <a:cubicBezTo>
                  <a:pt x="459" y="375"/>
                  <a:pt x="545" y="352"/>
                  <a:pt x="628" y="352"/>
                </a:cubicBezTo>
                <a:cubicBezTo>
                  <a:pt x="631" y="352"/>
                  <a:pt x="635" y="352"/>
                  <a:pt x="638" y="352"/>
                </a:cubicBezTo>
                <a:close/>
                <a:moveTo>
                  <a:pt x="369" y="473"/>
                </a:moveTo>
                <a:cubicBezTo>
                  <a:pt x="473" y="417"/>
                  <a:pt x="590" y="391"/>
                  <a:pt x="695" y="395"/>
                </a:cubicBezTo>
                <a:lnTo>
                  <a:pt x="695" y="7"/>
                </a:lnTo>
                <a:cubicBezTo>
                  <a:pt x="682" y="6"/>
                  <a:pt x="669" y="6"/>
                  <a:pt x="655" y="7"/>
                </a:cubicBezTo>
                <a:lnTo>
                  <a:pt x="655" y="370"/>
                </a:lnTo>
                <a:lnTo>
                  <a:pt x="645" y="370"/>
                </a:lnTo>
                <a:cubicBezTo>
                  <a:pt x="639" y="369"/>
                  <a:pt x="632" y="369"/>
                  <a:pt x="626" y="369"/>
                </a:cubicBezTo>
                <a:cubicBezTo>
                  <a:pt x="542" y="369"/>
                  <a:pt x="453" y="395"/>
                  <a:pt x="376" y="441"/>
                </a:cubicBezTo>
                <a:lnTo>
                  <a:pt x="369" y="445"/>
                </a:lnTo>
                <a:lnTo>
                  <a:pt x="363" y="441"/>
                </a:lnTo>
                <a:cubicBezTo>
                  <a:pt x="286" y="395"/>
                  <a:pt x="197" y="369"/>
                  <a:pt x="113" y="369"/>
                </a:cubicBezTo>
                <a:cubicBezTo>
                  <a:pt x="106" y="369"/>
                  <a:pt x="100" y="369"/>
                  <a:pt x="93" y="370"/>
                </a:cubicBezTo>
                <a:lnTo>
                  <a:pt x="83" y="370"/>
                </a:lnTo>
                <a:lnTo>
                  <a:pt x="83" y="7"/>
                </a:lnTo>
                <a:cubicBezTo>
                  <a:pt x="70" y="6"/>
                  <a:pt x="57" y="6"/>
                  <a:pt x="44" y="7"/>
                </a:cubicBezTo>
                <a:lnTo>
                  <a:pt x="44" y="395"/>
                </a:lnTo>
                <a:cubicBezTo>
                  <a:pt x="148" y="391"/>
                  <a:pt x="265" y="417"/>
                  <a:pt x="369" y="4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3" tIns="34277" rIns="68553" bIns="34277" numCol="1" anchor="t" anchorCtr="0" compatLnSpc="1">
            <a:prstTxWarp prst="textNoShape">
              <a:avLst/>
            </a:prstTxWarp>
          </a:bodyPr>
          <a:lstStyle/>
          <a:p>
            <a:pPr algn="ctr"/>
            <a:endParaRPr lang="zh-CN" altLang="en-US">
              <a:ea typeface="华文细黑" panose="02010600040101010101" pitchFamily="2" charset="-122"/>
            </a:endParaRPr>
          </a:p>
        </p:txBody>
      </p:sp>
      <p:sp>
        <p:nvSpPr>
          <p:cNvPr id="59" name="Freeform 9"/>
          <p:cNvSpPr>
            <a:spLocks noEditPoints="1"/>
          </p:cNvSpPr>
          <p:nvPr/>
        </p:nvSpPr>
        <p:spPr bwMode="auto">
          <a:xfrm>
            <a:off x="3146419" y="2557149"/>
            <a:ext cx="373027" cy="423240"/>
          </a:xfrm>
          <a:custGeom>
            <a:avLst/>
            <a:gdLst>
              <a:gd name="T0" fmla="*/ 402 w 630"/>
              <a:gd name="T1" fmla="*/ 89 h 711"/>
              <a:gd name="T2" fmla="*/ 313 w 630"/>
              <a:gd name="T3" fmla="*/ 178 h 711"/>
              <a:gd name="T4" fmla="*/ 223 w 630"/>
              <a:gd name="T5" fmla="*/ 178 h 711"/>
              <a:gd name="T6" fmla="*/ 134 w 630"/>
              <a:gd name="T7" fmla="*/ 89 h 711"/>
              <a:gd name="T8" fmla="*/ 223 w 630"/>
              <a:gd name="T9" fmla="*/ 0 h 711"/>
              <a:gd name="T10" fmla="*/ 313 w 630"/>
              <a:gd name="T11" fmla="*/ 0 h 711"/>
              <a:gd name="T12" fmla="*/ 402 w 630"/>
              <a:gd name="T13" fmla="*/ 89 h 711"/>
              <a:gd name="T14" fmla="*/ 445 w 630"/>
              <a:gd name="T15" fmla="*/ 89 h 711"/>
              <a:gd name="T16" fmla="*/ 446 w 630"/>
              <a:gd name="T17" fmla="*/ 109 h 711"/>
              <a:gd name="T18" fmla="*/ 335 w 630"/>
              <a:gd name="T19" fmla="*/ 221 h 711"/>
              <a:gd name="T20" fmla="*/ 201 w 630"/>
              <a:gd name="T21" fmla="*/ 221 h 711"/>
              <a:gd name="T22" fmla="*/ 90 w 630"/>
              <a:gd name="T23" fmla="*/ 109 h 711"/>
              <a:gd name="T24" fmla="*/ 92 w 630"/>
              <a:gd name="T25" fmla="*/ 89 h 711"/>
              <a:gd name="T26" fmla="*/ 0 w 630"/>
              <a:gd name="T27" fmla="*/ 198 h 711"/>
              <a:gd name="T28" fmla="*/ 0 w 630"/>
              <a:gd name="T29" fmla="*/ 600 h 711"/>
              <a:gd name="T30" fmla="*/ 112 w 630"/>
              <a:gd name="T31" fmla="*/ 711 h 711"/>
              <a:gd name="T32" fmla="*/ 409 w 630"/>
              <a:gd name="T33" fmla="*/ 711 h 711"/>
              <a:gd name="T34" fmla="*/ 288 w 630"/>
              <a:gd name="T35" fmla="*/ 528 h 711"/>
              <a:gd name="T36" fmla="*/ 487 w 630"/>
              <a:gd name="T37" fmla="*/ 328 h 711"/>
              <a:gd name="T38" fmla="*/ 536 w 630"/>
              <a:gd name="T39" fmla="*/ 335 h 711"/>
              <a:gd name="T40" fmla="*/ 536 w 630"/>
              <a:gd name="T41" fmla="*/ 198 h 711"/>
              <a:gd name="T42" fmla="*/ 445 w 630"/>
              <a:gd name="T43" fmla="*/ 89 h 711"/>
              <a:gd name="T44" fmla="*/ 251 w 630"/>
              <a:gd name="T45" fmla="*/ 446 h 711"/>
              <a:gd name="T46" fmla="*/ 251 w 630"/>
              <a:gd name="T47" fmla="*/ 446 h 711"/>
              <a:gd name="T48" fmla="*/ 112 w 630"/>
              <a:gd name="T49" fmla="*/ 446 h 711"/>
              <a:gd name="T50" fmla="*/ 90 w 630"/>
              <a:gd name="T51" fmla="*/ 423 h 711"/>
              <a:gd name="T52" fmla="*/ 112 w 630"/>
              <a:gd name="T53" fmla="*/ 401 h 711"/>
              <a:gd name="T54" fmla="*/ 251 w 630"/>
              <a:gd name="T55" fmla="*/ 401 h 711"/>
              <a:gd name="T56" fmla="*/ 274 w 630"/>
              <a:gd name="T57" fmla="*/ 423 h 711"/>
              <a:gd name="T58" fmla="*/ 251 w 630"/>
              <a:gd name="T59" fmla="*/ 446 h 711"/>
              <a:gd name="T60" fmla="*/ 296 w 630"/>
              <a:gd name="T61" fmla="*/ 356 h 711"/>
              <a:gd name="T62" fmla="*/ 296 w 630"/>
              <a:gd name="T63" fmla="*/ 356 h 711"/>
              <a:gd name="T64" fmla="*/ 112 w 630"/>
              <a:gd name="T65" fmla="*/ 356 h 711"/>
              <a:gd name="T66" fmla="*/ 90 w 630"/>
              <a:gd name="T67" fmla="*/ 334 h 711"/>
              <a:gd name="T68" fmla="*/ 112 w 630"/>
              <a:gd name="T69" fmla="*/ 312 h 711"/>
              <a:gd name="T70" fmla="*/ 296 w 630"/>
              <a:gd name="T71" fmla="*/ 312 h 711"/>
              <a:gd name="T72" fmla="*/ 318 w 630"/>
              <a:gd name="T73" fmla="*/ 334 h 711"/>
              <a:gd name="T74" fmla="*/ 296 w 630"/>
              <a:gd name="T75" fmla="*/ 356 h 711"/>
              <a:gd name="T76" fmla="*/ 524 w 630"/>
              <a:gd name="T77" fmla="*/ 390 h 711"/>
              <a:gd name="T78" fmla="*/ 488 w 630"/>
              <a:gd name="T79" fmla="*/ 385 h 711"/>
              <a:gd name="T80" fmla="*/ 346 w 630"/>
              <a:gd name="T81" fmla="*/ 527 h 711"/>
              <a:gd name="T82" fmla="*/ 458 w 630"/>
              <a:gd name="T83" fmla="*/ 666 h 711"/>
              <a:gd name="T84" fmla="*/ 488 w 630"/>
              <a:gd name="T85" fmla="*/ 669 h 711"/>
              <a:gd name="T86" fmla="*/ 630 w 630"/>
              <a:gd name="T87" fmla="*/ 527 h 711"/>
              <a:gd name="T88" fmla="*/ 524 w 630"/>
              <a:gd name="T89" fmla="*/ 390 h 711"/>
              <a:gd name="T90" fmla="*/ 569 w 630"/>
              <a:gd name="T91" fmla="*/ 507 h 711"/>
              <a:gd name="T92" fmla="*/ 569 w 630"/>
              <a:gd name="T93" fmla="*/ 507 h 711"/>
              <a:gd name="T94" fmla="*/ 524 w 630"/>
              <a:gd name="T95" fmla="*/ 552 h 711"/>
              <a:gd name="T96" fmla="*/ 488 w 630"/>
              <a:gd name="T97" fmla="*/ 588 h 711"/>
              <a:gd name="T98" fmla="*/ 448 w 630"/>
              <a:gd name="T99" fmla="*/ 588 h 711"/>
              <a:gd name="T100" fmla="*/ 408 w 630"/>
              <a:gd name="T101" fmla="*/ 547 h 711"/>
              <a:gd name="T102" fmla="*/ 408 w 630"/>
              <a:gd name="T103" fmla="*/ 507 h 711"/>
              <a:gd name="T104" fmla="*/ 448 w 630"/>
              <a:gd name="T105" fmla="*/ 507 h 711"/>
              <a:gd name="T106" fmla="*/ 468 w 630"/>
              <a:gd name="T107" fmla="*/ 527 h 711"/>
              <a:gd name="T108" fmla="*/ 524 w 630"/>
              <a:gd name="T109" fmla="*/ 472 h 711"/>
              <a:gd name="T110" fmla="*/ 528 w 630"/>
              <a:gd name="T111" fmla="*/ 467 h 711"/>
              <a:gd name="T112" fmla="*/ 569 w 630"/>
              <a:gd name="T113" fmla="*/ 467 h 711"/>
              <a:gd name="T114" fmla="*/ 569 w 630"/>
              <a:gd name="T115" fmla="*/ 507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0" h="711">
                <a:moveTo>
                  <a:pt x="402" y="89"/>
                </a:moveTo>
                <a:cubicBezTo>
                  <a:pt x="402" y="138"/>
                  <a:pt x="362" y="178"/>
                  <a:pt x="313" y="178"/>
                </a:cubicBezTo>
                <a:lnTo>
                  <a:pt x="223" y="178"/>
                </a:lnTo>
                <a:cubicBezTo>
                  <a:pt x="174" y="178"/>
                  <a:pt x="134" y="138"/>
                  <a:pt x="134" y="89"/>
                </a:cubicBezTo>
                <a:cubicBezTo>
                  <a:pt x="134" y="39"/>
                  <a:pt x="174" y="0"/>
                  <a:pt x="223" y="0"/>
                </a:cubicBezTo>
                <a:lnTo>
                  <a:pt x="313" y="0"/>
                </a:lnTo>
                <a:cubicBezTo>
                  <a:pt x="362" y="0"/>
                  <a:pt x="402" y="39"/>
                  <a:pt x="402" y="89"/>
                </a:cubicBezTo>
                <a:close/>
                <a:moveTo>
                  <a:pt x="445" y="89"/>
                </a:moveTo>
                <a:cubicBezTo>
                  <a:pt x="446" y="95"/>
                  <a:pt x="446" y="102"/>
                  <a:pt x="446" y="109"/>
                </a:cubicBezTo>
                <a:cubicBezTo>
                  <a:pt x="446" y="171"/>
                  <a:pt x="397" y="221"/>
                  <a:pt x="335" y="221"/>
                </a:cubicBezTo>
                <a:lnTo>
                  <a:pt x="201" y="221"/>
                </a:lnTo>
                <a:cubicBezTo>
                  <a:pt x="140" y="221"/>
                  <a:pt x="90" y="171"/>
                  <a:pt x="90" y="109"/>
                </a:cubicBezTo>
                <a:cubicBezTo>
                  <a:pt x="90" y="102"/>
                  <a:pt x="90" y="95"/>
                  <a:pt x="92" y="89"/>
                </a:cubicBezTo>
                <a:cubicBezTo>
                  <a:pt x="40" y="98"/>
                  <a:pt x="0" y="144"/>
                  <a:pt x="0" y="198"/>
                </a:cubicBezTo>
                <a:lnTo>
                  <a:pt x="0" y="600"/>
                </a:lnTo>
                <a:cubicBezTo>
                  <a:pt x="0" y="661"/>
                  <a:pt x="50" y="711"/>
                  <a:pt x="112" y="711"/>
                </a:cubicBezTo>
                <a:lnTo>
                  <a:pt x="409" y="711"/>
                </a:lnTo>
                <a:cubicBezTo>
                  <a:pt x="338" y="681"/>
                  <a:pt x="288" y="610"/>
                  <a:pt x="288" y="528"/>
                </a:cubicBezTo>
                <a:cubicBezTo>
                  <a:pt x="288" y="418"/>
                  <a:pt x="377" y="328"/>
                  <a:pt x="487" y="328"/>
                </a:cubicBezTo>
                <a:cubicBezTo>
                  <a:pt x="504" y="328"/>
                  <a:pt x="520" y="331"/>
                  <a:pt x="536" y="335"/>
                </a:cubicBezTo>
                <a:lnTo>
                  <a:pt x="536" y="198"/>
                </a:lnTo>
                <a:cubicBezTo>
                  <a:pt x="536" y="144"/>
                  <a:pt x="496" y="98"/>
                  <a:pt x="445" y="89"/>
                </a:cubicBezTo>
                <a:close/>
                <a:moveTo>
                  <a:pt x="251" y="446"/>
                </a:moveTo>
                <a:lnTo>
                  <a:pt x="251" y="446"/>
                </a:lnTo>
                <a:lnTo>
                  <a:pt x="112" y="446"/>
                </a:lnTo>
                <a:cubicBezTo>
                  <a:pt x="100" y="446"/>
                  <a:pt x="90" y="436"/>
                  <a:pt x="90" y="423"/>
                </a:cubicBezTo>
                <a:cubicBezTo>
                  <a:pt x="90" y="411"/>
                  <a:pt x="100" y="401"/>
                  <a:pt x="112" y="401"/>
                </a:cubicBezTo>
                <a:lnTo>
                  <a:pt x="251" y="401"/>
                </a:lnTo>
                <a:cubicBezTo>
                  <a:pt x="264" y="401"/>
                  <a:pt x="274" y="411"/>
                  <a:pt x="274" y="423"/>
                </a:cubicBezTo>
                <a:cubicBezTo>
                  <a:pt x="274" y="436"/>
                  <a:pt x="264" y="446"/>
                  <a:pt x="251" y="446"/>
                </a:cubicBezTo>
                <a:close/>
                <a:moveTo>
                  <a:pt x="296" y="356"/>
                </a:moveTo>
                <a:lnTo>
                  <a:pt x="296" y="356"/>
                </a:lnTo>
                <a:lnTo>
                  <a:pt x="112" y="356"/>
                </a:lnTo>
                <a:cubicBezTo>
                  <a:pt x="100" y="356"/>
                  <a:pt x="90" y="346"/>
                  <a:pt x="90" y="334"/>
                </a:cubicBezTo>
                <a:cubicBezTo>
                  <a:pt x="90" y="322"/>
                  <a:pt x="100" y="312"/>
                  <a:pt x="112" y="312"/>
                </a:cubicBezTo>
                <a:lnTo>
                  <a:pt x="296" y="312"/>
                </a:lnTo>
                <a:cubicBezTo>
                  <a:pt x="308" y="312"/>
                  <a:pt x="318" y="322"/>
                  <a:pt x="318" y="334"/>
                </a:cubicBezTo>
                <a:cubicBezTo>
                  <a:pt x="318" y="346"/>
                  <a:pt x="308" y="356"/>
                  <a:pt x="296" y="356"/>
                </a:cubicBezTo>
                <a:close/>
                <a:moveTo>
                  <a:pt x="524" y="390"/>
                </a:moveTo>
                <a:cubicBezTo>
                  <a:pt x="512" y="387"/>
                  <a:pt x="501" y="385"/>
                  <a:pt x="488" y="385"/>
                </a:cubicBezTo>
                <a:cubicBezTo>
                  <a:pt x="410" y="385"/>
                  <a:pt x="346" y="449"/>
                  <a:pt x="346" y="527"/>
                </a:cubicBezTo>
                <a:cubicBezTo>
                  <a:pt x="346" y="596"/>
                  <a:pt x="394" y="652"/>
                  <a:pt x="458" y="666"/>
                </a:cubicBezTo>
                <a:cubicBezTo>
                  <a:pt x="468" y="668"/>
                  <a:pt x="478" y="669"/>
                  <a:pt x="488" y="669"/>
                </a:cubicBezTo>
                <a:cubicBezTo>
                  <a:pt x="567" y="669"/>
                  <a:pt x="630" y="606"/>
                  <a:pt x="630" y="527"/>
                </a:cubicBezTo>
                <a:cubicBezTo>
                  <a:pt x="630" y="461"/>
                  <a:pt x="585" y="405"/>
                  <a:pt x="524" y="390"/>
                </a:cubicBezTo>
                <a:close/>
                <a:moveTo>
                  <a:pt x="569" y="507"/>
                </a:moveTo>
                <a:lnTo>
                  <a:pt x="569" y="507"/>
                </a:lnTo>
                <a:lnTo>
                  <a:pt x="524" y="552"/>
                </a:lnTo>
                <a:lnTo>
                  <a:pt x="488" y="588"/>
                </a:lnTo>
                <a:cubicBezTo>
                  <a:pt x="477" y="599"/>
                  <a:pt x="459" y="599"/>
                  <a:pt x="448" y="588"/>
                </a:cubicBezTo>
                <a:lnTo>
                  <a:pt x="408" y="547"/>
                </a:lnTo>
                <a:cubicBezTo>
                  <a:pt x="397" y="536"/>
                  <a:pt x="397" y="518"/>
                  <a:pt x="408" y="507"/>
                </a:cubicBezTo>
                <a:cubicBezTo>
                  <a:pt x="419" y="496"/>
                  <a:pt x="437" y="496"/>
                  <a:pt x="448" y="507"/>
                </a:cubicBezTo>
                <a:lnTo>
                  <a:pt x="468" y="527"/>
                </a:lnTo>
                <a:lnTo>
                  <a:pt x="524" y="472"/>
                </a:lnTo>
                <a:lnTo>
                  <a:pt x="528" y="467"/>
                </a:lnTo>
                <a:cubicBezTo>
                  <a:pt x="540" y="456"/>
                  <a:pt x="558" y="456"/>
                  <a:pt x="569" y="467"/>
                </a:cubicBezTo>
                <a:cubicBezTo>
                  <a:pt x="580" y="478"/>
                  <a:pt x="580" y="496"/>
                  <a:pt x="569" y="5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3" tIns="34277" rIns="68553" bIns="34277" numCol="1" anchor="t" anchorCtr="0" compatLnSpc="1">
            <a:prstTxWarp prst="textNoShape">
              <a:avLst/>
            </a:prstTxWarp>
          </a:bodyPr>
          <a:lstStyle/>
          <a:p>
            <a:pPr algn="ctr"/>
            <a:endParaRPr lang="zh-CN" altLang="en-US">
              <a:ea typeface="华文细黑" panose="02010600040101010101" pitchFamily="2" charset="-122"/>
            </a:endParaRPr>
          </a:p>
        </p:txBody>
      </p:sp>
      <p:sp>
        <p:nvSpPr>
          <p:cNvPr id="60" name="Freeform 10"/>
          <p:cNvSpPr>
            <a:spLocks noEditPoints="1"/>
          </p:cNvSpPr>
          <p:nvPr/>
        </p:nvSpPr>
        <p:spPr bwMode="auto">
          <a:xfrm>
            <a:off x="5440193" y="2016355"/>
            <a:ext cx="371092" cy="397758"/>
          </a:xfrm>
          <a:custGeom>
            <a:avLst/>
            <a:gdLst>
              <a:gd name="T0" fmla="*/ 255 w 674"/>
              <a:gd name="T1" fmla="*/ 448 h 720"/>
              <a:gd name="T2" fmla="*/ 243 w 674"/>
              <a:gd name="T3" fmla="*/ 407 h 720"/>
              <a:gd name="T4" fmla="*/ 295 w 674"/>
              <a:gd name="T5" fmla="*/ 196 h 720"/>
              <a:gd name="T6" fmla="*/ 350 w 674"/>
              <a:gd name="T7" fmla="*/ 367 h 720"/>
              <a:gd name="T8" fmla="*/ 418 w 674"/>
              <a:gd name="T9" fmla="*/ 169 h 720"/>
              <a:gd name="T10" fmla="*/ 267 w 674"/>
              <a:gd name="T11" fmla="*/ 336 h 720"/>
              <a:gd name="T12" fmla="*/ 254 w 674"/>
              <a:gd name="T13" fmla="*/ 358 h 720"/>
              <a:gd name="T14" fmla="*/ 346 w 674"/>
              <a:gd name="T15" fmla="*/ 412 h 720"/>
              <a:gd name="T16" fmla="*/ 445 w 674"/>
              <a:gd name="T17" fmla="*/ 144 h 720"/>
              <a:gd name="T18" fmla="*/ 449 w 674"/>
              <a:gd name="T19" fmla="*/ 91 h 720"/>
              <a:gd name="T20" fmla="*/ 445 w 674"/>
              <a:gd name="T21" fmla="*/ 144 h 720"/>
              <a:gd name="T22" fmla="*/ 526 w 674"/>
              <a:gd name="T23" fmla="*/ 170 h 720"/>
              <a:gd name="T24" fmla="*/ 474 w 674"/>
              <a:gd name="T25" fmla="*/ 174 h 720"/>
              <a:gd name="T26" fmla="*/ 385 w 674"/>
              <a:gd name="T27" fmla="*/ 121 h 720"/>
              <a:gd name="T28" fmla="*/ 363 w 674"/>
              <a:gd name="T29" fmla="*/ 73 h 720"/>
              <a:gd name="T30" fmla="*/ 385 w 674"/>
              <a:gd name="T31" fmla="*/ 121 h 720"/>
              <a:gd name="T32" fmla="*/ 298 w 674"/>
              <a:gd name="T33" fmla="*/ 90 h 720"/>
              <a:gd name="T34" fmla="*/ 302 w 674"/>
              <a:gd name="T35" fmla="*/ 142 h 720"/>
              <a:gd name="T36" fmla="*/ 496 w 674"/>
              <a:gd name="T37" fmla="*/ 257 h 720"/>
              <a:gd name="T38" fmla="*/ 543 w 674"/>
              <a:gd name="T39" fmla="*/ 235 h 720"/>
              <a:gd name="T40" fmla="*/ 496 w 674"/>
              <a:gd name="T41" fmla="*/ 257 h 720"/>
              <a:gd name="T42" fmla="*/ 248 w 674"/>
              <a:gd name="T43" fmla="*/ 368 h 720"/>
              <a:gd name="T44" fmla="*/ 235 w 674"/>
              <a:gd name="T45" fmla="*/ 391 h 720"/>
              <a:gd name="T46" fmla="*/ 328 w 674"/>
              <a:gd name="T47" fmla="*/ 445 h 720"/>
              <a:gd name="T48" fmla="*/ 246 w 674"/>
              <a:gd name="T49" fmla="*/ 720 h 720"/>
              <a:gd name="T50" fmla="*/ 263 w 674"/>
              <a:gd name="T51" fmla="*/ 42 h 720"/>
              <a:gd name="T52" fmla="*/ 642 w 674"/>
              <a:gd name="T53" fmla="*/ 204 h 720"/>
              <a:gd name="T54" fmla="*/ 648 w 674"/>
              <a:gd name="T55" fmla="*/ 313 h 720"/>
              <a:gd name="T56" fmla="*/ 667 w 674"/>
              <a:gd name="T57" fmla="*/ 450 h 720"/>
              <a:gd name="T58" fmla="*/ 643 w 674"/>
              <a:gd name="T59" fmla="*/ 566 h 720"/>
              <a:gd name="T60" fmla="*/ 504 w 674"/>
              <a:gd name="T61" fmla="*/ 598 h 720"/>
              <a:gd name="T62" fmla="*/ 246 w 674"/>
              <a:gd name="T6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4" h="720">
                <a:moveTo>
                  <a:pt x="243" y="407"/>
                </a:moveTo>
                <a:cubicBezTo>
                  <a:pt x="236" y="421"/>
                  <a:pt x="241" y="439"/>
                  <a:pt x="255" y="448"/>
                </a:cubicBezTo>
                <a:cubicBezTo>
                  <a:pt x="267" y="455"/>
                  <a:pt x="282" y="453"/>
                  <a:pt x="292" y="444"/>
                </a:cubicBezTo>
                <a:lnTo>
                  <a:pt x="243" y="407"/>
                </a:lnTo>
                <a:close/>
                <a:moveTo>
                  <a:pt x="418" y="169"/>
                </a:moveTo>
                <a:cubicBezTo>
                  <a:pt x="373" y="143"/>
                  <a:pt x="318" y="155"/>
                  <a:pt x="295" y="196"/>
                </a:cubicBezTo>
                <a:cubicBezTo>
                  <a:pt x="270" y="238"/>
                  <a:pt x="302" y="284"/>
                  <a:pt x="280" y="327"/>
                </a:cubicBezTo>
                <a:lnTo>
                  <a:pt x="350" y="367"/>
                </a:lnTo>
                <a:cubicBezTo>
                  <a:pt x="376" y="327"/>
                  <a:pt x="432" y="331"/>
                  <a:pt x="456" y="289"/>
                </a:cubicBezTo>
                <a:cubicBezTo>
                  <a:pt x="480" y="249"/>
                  <a:pt x="462" y="195"/>
                  <a:pt x="418" y="169"/>
                </a:cubicBezTo>
                <a:close/>
                <a:moveTo>
                  <a:pt x="342" y="393"/>
                </a:moveTo>
                <a:lnTo>
                  <a:pt x="267" y="336"/>
                </a:lnTo>
                <a:cubicBezTo>
                  <a:pt x="261" y="331"/>
                  <a:pt x="253" y="333"/>
                  <a:pt x="250" y="339"/>
                </a:cubicBezTo>
                <a:cubicBezTo>
                  <a:pt x="246" y="345"/>
                  <a:pt x="248" y="354"/>
                  <a:pt x="254" y="358"/>
                </a:cubicBezTo>
                <a:lnTo>
                  <a:pt x="329" y="416"/>
                </a:lnTo>
                <a:cubicBezTo>
                  <a:pt x="335" y="420"/>
                  <a:pt x="343" y="418"/>
                  <a:pt x="346" y="412"/>
                </a:cubicBezTo>
                <a:cubicBezTo>
                  <a:pt x="350" y="406"/>
                  <a:pt x="348" y="397"/>
                  <a:pt x="342" y="393"/>
                </a:cubicBezTo>
                <a:close/>
                <a:moveTo>
                  <a:pt x="445" y="144"/>
                </a:moveTo>
                <a:lnTo>
                  <a:pt x="468" y="102"/>
                </a:lnTo>
                <a:lnTo>
                  <a:pt x="449" y="91"/>
                </a:lnTo>
                <a:lnTo>
                  <a:pt x="426" y="133"/>
                </a:lnTo>
                <a:lnTo>
                  <a:pt x="445" y="144"/>
                </a:lnTo>
                <a:close/>
                <a:moveTo>
                  <a:pt x="485" y="193"/>
                </a:moveTo>
                <a:lnTo>
                  <a:pt x="526" y="170"/>
                </a:lnTo>
                <a:lnTo>
                  <a:pt x="515" y="150"/>
                </a:lnTo>
                <a:lnTo>
                  <a:pt x="474" y="174"/>
                </a:lnTo>
                <a:lnTo>
                  <a:pt x="485" y="193"/>
                </a:lnTo>
                <a:close/>
                <a:moveTo>
                  <a:pt x="385" y="121"/>
                </a:moveTo>
                <a:lnTo>
                  <a:pt x="385" y="73"/>
                </a:lnTo>
                <a:lnTo>
                  <a:pt x="363" y="73"/>
                </a:lnTo>
                <a:lnTo>
                  <a:pt x="363" y="121"/>
                </a:lnTo>
                <a:lnTo>
                  <a:pt x="385" y="121"/>
                </a:lnTo>
                <a:close/>
                <a:moveTo>
                  <a:pt x="321" y="131"/>
                </a:moveTo>
                <a:lnTo>
                  <a:pt x="298" y="90"/>
                </a:lnTo>
                <a:lnTo>
                  <a:pt x="278" y="101"/>
                </a:lnTo>
                <a:lnTo>
                  <a:pt x="302" y="142"/>
                </a:lnTo>
                <a:lnTo>
                  <a:pt x="321" y="131"/>
                </a:lnTo>
                <a:close/>
                <a:moveTo>
                  <a:pt x="496" y="257"/>
                </a:moveTo>
                <a:lnTo>
                  <a:pt x="543" y="257"/>
                </a:lnTo>
                <a:lnTo>
                  <a:pt x="543" y="235"/>
                </a:lnTo>
                <a:lnTo>
                  <a:pt x="496" y="235"/>
                </a:lnTo>
                <a:lnTo>
                  <a:pt x="496" y="257"/>
                </a:lnTo>
                <a:close/>
                <a:moveTo>
                  <a:pt x="324" y="426"/>
                </a:moveTo>
                <a:lnTo>
                  <a:pt x="248" y="368"/>
                </a:lnTo>
                <a:cubicBezTo>
                  <a:pt x="242" y="364"/>
                  <a:pt x="235" y="365"/>
                  <a:pt x="231" y="372"/>
                </a:cubicBezTo>
                <a:cubicBezTo>
                  <a:pt x="227" y="378"/>
                  <a:pt x="229" y="386"/>
                  <a:pt x="235" y="391"/>
                </a:cubicBezTo>
                <a:lnTo>
                  <a:pt x="311" y="448"/>
                </a:lnTo>
                <a:cubicBezTo>
                  <a:pt x="316" y="453"/>
                  <a:pt x="324" y="451"/>
                  <a:pt x="328" y="445"/>
                </a:cubicBezTo>
                <a:cubicBezTo>
                  <a:pt x="331" y="439"/>
                  <a:pt x="329" y="430"/>
                  <a:pt x="324" y="426"/>
                </a:cubicBezTo>
                <a:close/>
                <a:moveTo>
                  <a:pt x="246" y="720"/>
                </a:moveTo>
                <a:cubicBezTo>
                  <a:pt x="254" y="663"/>
                  <a:pt x="254" y="603"/>
                  <a:pt x="239" y="550"/>
                </a:cubicBezTo>
                <a:cubicBezTo>
                  <a:pt x="0" y="415"/>
                  <a:pt x="62" y="105"/>
                  <a:pt x="263" y="42"/>
                </a:cubicBezTo>
                <a:cubicBezTo>
                  <a:pt x="369" y="0"/>
                  <a:pt x="513" y="25"/>
                  <a:pt x="606" y="119"/>
                </a:cubicBezTo>
                <a:cubicBezTo>
                  <a:pt x="674" y="187"/>
                  <a:pt x="642" y="204"/>
                  <a:pt x="642" y="204"/>
                </a:cubicBezTo>
                <a:lnTo>
                  <a:pt x="627" y="213"/>
                </a:lnTo>
                <a:cubicBezTo>
                  <a:pt x="635" y="245"/>
                  <a:pt x="650" y="305"/>
                  <a:pt x="648" y="313"/>
                </a:cubicBezTo>
                <a:cubicBezTo>
                  <a:pt x="645" y="324"/>
                  <a:pt x="633" y="336"/>
                  <a:pt x="633" y="336"/>
                </a:cubicBezTo>
                <a:lnTo>
                  <a:pt x="667" y="450"/>
                </a:lnTo>
                <a:lnTo>
                  <a:pt x="636" y="462"/>
                </a:lnTo>
                <a:cubicBezTo>
                  <a:pt x="643" y="499"/>
                  <a:pt x="647" y="530"/>
                  <a:pt x="643" y="566"/>
                </a:cubicBezTo>
                <a:cubicBezTo>
                  <a:pt x="643" y="572"/>
                  <a:pt x="622" y="590"/>
                  <a:pt x="606" y="591"/>
                </a:cubicBezTo>
                <a:lnTo>
                  <a:pt x="504" y="598"/>
                </a:lnTo>
                <a:lnTo>
                  <a:pt x="510" y="720"/>
                </a:lnTo>
                <a:lnTo>
                  <a:pt x="246"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3" tIns="34277" rIns="68553" bIns="34277" numCol="1" anchor="t" anchorCtr="0" compatLnSpc="1">
            <a:prstTxWarp prst="textNoShape">
              <a:avLst/>
            </a:prstTxWarp>
          </a:bodyPr>
          <a:lstStyle/>
          <a:p>
            <a:pPr algn="ctr"/>
            <a:endParaRPr lang="zh-CN" altLang="en-US">
              <a:ea typeface="华文细黑" panose="02010600040101010101" pitchFamily="2" charset="-122"/>
            </a:endParaRPr>
          </a:p>
        </p:txBody>
      </p:sp>
      <p:sp>
        <p:nvSpPr>
          <p:cNvPr id="61" name="Freeform 13"/>
          <p:cNvSpPr>
            <a:spLocks noEditPoints="1"/>
          </p:cNvSpPr>
          <p:nvPr/>
        </p:nvSpPr>
        <p:spPr bwMode="auto">
          <a:xfrm>
            <a:off x="7660352" y="2564931"/>
            <a:ext cx="377687" cy="406394"/>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3" tIns="34277" rIns="68553" bIns="34277" numCol="1" anchor="t" anchorCtr="0" compatLnSpc="1">
            <a:prstTxWarp prst="textNoShape">
              <a:avLst/>
            </a:prstTxWarp>
          </a:bodyPr>
          <a:lstStyle/>
          <a:p>
            <a:pPr algn="ctr"/>
            <a:endParaRPr lang="zh-CN" altLang="en-US">
              <a:ea typeface="华文细黑" panose="02010600040101010101" pitchFamily="2" charset="-122"/>
            </a:endParaRPr>
          </a:p>
        </p:txBody>
      </p:sp>
    </p:spTree>
    <p:extLst>
      <p:ext uri="{BB962C8B-B14F-4D97-AF65-F5344CB8AC3E}">
        <p14:creationId xmlns:p14="http://schemas.microsoft.com/office/powerpoint/2010/main" val="15021756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12845" y="1058788"/>
            <a:ext cx="2518310" cy="2697161"/>
            <a:chOff x="3141185" y="1130796"/>
            <a:chExt cx="2518310" cy="2697161"/>
          </a:xfrm>
        </p:grpSpPr>
        <p:sp>
          <p:nvSpPr>
            <p:cNvPr id="15" name="椭圆 14"/>
            <p:cNvSpPr/>
            <p:nvPr/>
          </p:nvSpPr>
          <p:spPr>
            <a:xfrm>
              <a:off x="3491880" y="1130796"/>
              <a:ext cx="1816920" cy="181692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华文细黑" panose="02010600040101010101" pitchFamily="2" charset="-122"/>
                  <a:ea typeface="华文细黑" panose="02010600040101010101" pitchFamily="2" charset="-122"/>
                </a:rPr>
                <a:t>01</a:t>
              </a:r>
              <a:endParaRPr lang="zh-CN" altLang="en-US" sz="4800" dirty="0">
                <a:latin typeface="华文细黑" panose="02010600040101010101" pitchFamily="2" charset="-122"/>
                <a:ea typeface="华文细黑" panose="02010600040101010101" pitchFamily="2" charset="-122"/>
              </a:endParaRPr>
            </a:p>
          </p:txBody>
        </p:sp>
        <p:sp>
          <p:nvSpPr>
            <p:cNvPr id="16" name="TextBox 48"/>
            <p:cNvSpPr txBox="1"/>
            <p:nvPr/>
          </p:nvSpPr>
          <p:spPr>
            <a:xfrm>
              <a:off x="3141185" y="3167776"/>
              <a:ext cx="2518310" cy="660181"/>
            </a:xfrm>
            <a:prstGeom prst="rect">
              <a:avLst/>
            </a:prstGeom>
            <a:noFill/>
          </p:spPr>
          <p:txBody>
            <a:bodyPr wrap="square" rtlCol="0">
              <a:spAutoFit/>
            </a:bodyPr>
            <a:lstStyle/>
            <a:p>
              <a:pPr algn="ctr">
                <a:lnSpc>
                  <a:spcPct val="150000"/>
                </a:lnSpc>
              </a:pP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Introduction</a:t>
              </a:r>
              <a:endParaRPr lang="zh-CN" altLang="en-US" sz="2800"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8580769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31610" y="1342058"/>
            <a:ext cx="5442425" cy="282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400" dirty="0">
                <a:solidFill>
                  <a:schemeClr val="bg1">
                    <a:lumMod val="50000"/>
                  </a:schemeClr>
                </a:solidFill>
              </a:rPr>
              <a:t>The Prototype Design Pattern is categorized as a creational pattern and provides a way to clone complex objects without coupling to their specific classes. This pattern enables us to create a new object by copying the original one and then modifying it as required, providing a mechanism to do so.</a:t>
            </a:r>
          </a:p>
          <a:p>
            <a:pPr>
              <a:lnSpc>
                <a:spcPct val="120000"/>
              </a:lnSpc>
            </a:pPr>
            <a:endParaRPr lang="en-US" altLang="zh-CN" sz="1400" dirty="0">
              <a:solidFill>
                <a:schemeClr val="bg1">
                  <a:lumMod val="50000"/>
                </a:schemeClr>
              </a:solidFill>
            </a:endParaRPr>
          </a:p>
          <a:p>
            <a:pPr>
              <a:lnSpc>
                <a:spcPct val="120000"/>
              </a:lnSpc>
            </a:pPr>
            <a:r>
              <a:rPr lang="en-US" altLang="zh-CN" sz="1400" dirty="0">
                <a:solidFill>
                  <a:schemeClr val="bg1">
                    <a:lumMod val="50000"/>
                  </a:schemeClr>
                </a:solidFill>
              </a:rPr>
              <a:t>Prototype Design pattern is used when creating an object directly is expensive or requiring a lot of time and resources and you have a similar object already existing. Instead of directly creating an expensive object, this pattern involves creating a prototype interface that instructs the current object to be cloned. </a:t>
            </a:r>
          </a:p>
        </p:txBody>
      </p:sp>
      <p:sp>
        <p:nvSpPr>
          <p:cNvPr id="13315" name="Line 3"/>
          <p:cNvSpPr>
            <a:spLocks noChangeShapeType="1"/>
          </p:cNvSpPr>
          <p:nvPr/>
        </p:nvSpPr>
        <p:spPr bwMode="auto">
          <a:xfrm flipV="1">
            <a:off x="6802735" y="1818308"/>
            <a:ext cx="868363" cy="280987"/>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6" name="Line 4"/>
          <p:cNvSpPr>
            <a:spLocks noChangeShapeType="1"/>
          </p:cNvSpPr>
          <p:nvPr/>
        </p:nvSpPr>
        <p:spPr bwMode="auto">
          <a:xfrm flipH="1">
            <a:off x="7215485" y="2000870"/>
            <a:ext cx="576263" cy="1049338"/>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7" name="Line 5"/>
          <p:cNvSpPr>
            <a:spLocks noChangeShapeType="1"/>
          </p:cNvSpPr>
          <p:nvPr/>
        </p:nvSpPr>
        <p:spPr bwMode="auto">
          <a:xfrm>
            <a:off x="7385348" y="3294683"/>
            <a:ext cx="741362" cy="123825"/>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8" name="Line 6"/>
          <p:cNvSpPr>
            <a:spLocks noChangeShapeType="1"/>
          </p:cNvSpPr>
          <p:nvPr/>
        </p:nvSpPr>
        <p:spPr bwMode="auto">
          <a:xfrm flipH="1" flipV="1">
            <a:off x="8012410" y="2000870"/>
            <a:ext cx="331788" cy="1176338"/>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11"/>
          <p:cNvSpPr>
            <a:spLocks noChangeShapeType="1"/>
          </p:cNvSpPr>
          <p:nvPr/>
        </p:nvSpPr>
        <p:spPr bwMode="auto">
          <a:xfrm>
            <a:off x="6647160" y="2361233"/>
            <a:ext cx="330200" cy="660400"/>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Oval 12"/>
          <p:cNvSpPr>
            <a:spLocks noChangeArrowheads="1"/>
          </p:cNvSpPr>
          <p:nvPr/>
        </p:nvSpPr>
        <p:spPr bwMode="auto">
          <a:xfrm>
            <a:off x="7596485" y="1375395"/>
            <a:ext cx="722313" cy="723900"/>
          </a:xfrm>
          <a:prstGeom prst="ellipse">
            <a:avLst/>
          </a:prstGeom>
          <a:solidFill>
            <a:srgbClr val="E4402F"/>
          </a:solidFill>
          <a:ln w="9525" cmpd="sng">
            <a:solidFill>
              <a:srgbClr val="CBAB89"/>
            </a:solidFill>
            <a:round/>
            <a:headEnd/>
            <a:tailEnd/>
          </a:ln>
        </p:spPr>
        <p:txBody>
          <a:bodyPr/>
          <a:lstStyle/>
          <a:p>
            <a:endParaRPr lang="zh-CN" altLang="en-US"/>
          </a:p>
        </p:txBody>
      </p:sp>
      <p:sp>
        <p:nvSpPr>
          <p:cNvPr id="13325" name="Oval 13"/>
          <p:cNvSpPr>
            <a:spLocks noChangeArrowheads="1"/>
          </p:cNvSpPr>
          <p:nvPr/>
        </p:nvSpPr>
        <p:spPr bwMode="auto">
          <a:xfrm>
            <a:off x="8061623" y="3102595"/>
            <a:ext cx="720725" cy="722313"/>
          </a:xfrm>
          <a:prstGeom prst="ellipse">
            <a:avLst/>
          </a:prstGeom>
          <a:solidFill>
            <a:srgbClr val="E4402F"/>
          </a:solidFill>
          <a:ln w="9525" cmpd="sng">
            <a:solidFill>
              <a:srgbClr val="CBAB89"/>
            </a:solidFill>
            <a:round/>
            <a:headEnd/>
            <a:tailEnd/>
          </a:ln>
        </p:spPr>
        <p:txBody>
          <a:bodyPr/>
          <a:lstStyle/>
          <a:p>
            <a:endParaRPr lang="zh-CN" altLang="en-US"/>
          </a:p>
        </p:txBody>
      </p:sp>
      <p:sp>
        <p:nvSpPr>
          <p:cNvPr id="13327" name="Oval 15"/>
          <p:cNvSpPr>
            <a:spLocks noChangeArrowheads="1"/>
          </p:cNvSpPr>
          <p:nvPr/>
        </p:nvSpPr>
        <p:spPr bwMode="auto">
          <a:xfrm>
            <a:off x="6769398" y="2935908"/>
            <a:ext cx="660400" cy="660400"/>
          </a:xfrm>
          <a:prstGeom prst="ellipse">
            <a:avLst/>
          </a:prstGeom>
          <a:solidFill>
            <a:srgbClr val="FFFDEF"/>
          </a:solidFill>
          <a:ln w="9525" cmpd="sng">
            <a:solidFill>
              <a:srgbClr val="CBAB89"/>
            </a:solidFill>
            <a:round/>
            <a:headEnd/>
            <a:tailEnd/>
          </a:ln>
        </p:spPr>
        <p:txBody>
          <a:bodyPr/>
          <a:lstStyle/>
          <a:p>
            <a:endParaRPr lang="zh-CN" altLang="en-US"/>
          </a:p>
        </p:txBody>
      </p:sp>
      <p:sp>
        <p:nvSpPr>
          <p:cNvPr id="13330" name="Oval 18"/>
          <p:cNvSpPr>
            <a:spLocks noChangeArrowheads="1"/>
          </p:cNvSpPr>
          <p:nvPr/>
        </p:nvSpPr>
        <p:spPr bwMode="auto">
          <a:xfrm>
            <a:off x="6278860" y="1857995"/>
            <a:ext cx="552450" cy="554038"/>
          </a:xfrm>
          <a:prstGeom prst="ellipse">
            <a:avLst/>
          </a:prstGeom>
          <a:solidFill>
            <a:srgbClr val="FFFDEF"/>
          </a:solidFill>
          <a:ln w="9525" cmpd="sng">
            <a:solidFill>
              <a:srgbClr val="CBAB89"/>
            </a:solidFill>
            <a:round/>
            <a:headEnd/>
            <a:tailEnd/>
          </a:ln>
        </p:spPr>
        <p:txBody>
          <a:bodyPr/>
          <a:lstStyle/>
          <a:p>
            <a:endParaRPr lang="zh-CN" altLang="en-US"/>
          </a:p>
        </p:txBody>
      </p:sp>
      <p:grpSp>
        <p:nvGrpSpPr>
          <p:cNvPr id="13345" name="Group 33"/>
          <p:cNvGrpSpPr>
            <a:grpSpLocks/>
          </p:cNvGrpSpPr>
          <p:nvPr/>
        </p:nvGrpSpPr>
        <p:grpSpPr bwMode="auto">
          <a:xfrm>
            <a:off x="8321973" y="3332783"/>
            <a:ext cx="201612" cy="258762"/>
            <a:chOff x="0" y="0"/>
            <a:chExt cx="127" cy="163"/>
          </a:xfrm>
        </p:grpSpPr>
        <p:sp>
          <p:nvSpPr>
            <p:cNvPr id="13346" name="Freeform 34"/>
            <p:cNvSpPr>
              <a:spLocks noEditPoints="1"/>
            </p:cNvSpPr>
            <p:nvPr/>
          </p:nvSpPr>
          <p:spPr bwMode="auto">
            <a:xfrm>
              <a:off x="0" y="0"/>
              <a:ext cx="127" cy="163"/>
            </a:xfrm>
            <a:custGeom>
              <a:avLst/>
              <a:gdLst>
                <a:gd name="T0" fmla="*/ 89 w 127"/>
                <a:gd name="T1" fmla="*/ 0 h 163"/>
                <a:gd name="T2" fmla="*/ 0 w 127"/>
                <a:gd name="T3" fmla="*/ 0 h 163"/>
                <a:gd name="T4" fmla="*/ 0 w 127"/>
                <a:gd name="T5" fmla="*/ 163 h 163"/>
                <a:gd name="T6" fmla="*/ 127 w 127"/>
                <a:gd name="T7" fmla="*/ 163 h 163"/>
                <a:gd name="T8" fmla="*/ 127 w 127"/>
                <a:gd name="T9" fmla="*/ 38 h 163"/>
                <a:gd name="T10" fmla="*/ 89 w 127"/>
                <a:gd name="T11" fmla="*/ 0 h 163"/>
                <a:gd name="T12" fmla="*/ 14 w 127"/>
                <a:gd name="T13" fmla="*/ 150 h 163"/>
                <a:gd name="T14" fmla="*/ 14 w 127"/>
                <a:gd name="T15" fmla="*/ 14 h 163"/>
                <a:gd name="T16" fmla="*/ 78 w 127"/>
                <a:gd name="T17" fmla="*/ 14 h 163"/>
                <a:gd name="T18" fmla="*/ 78 w 127"/>
                <a:gd name="T19" fmla="*/ 49 h 163"/>
                <a:gd name="T20" fmla="*/ 112 w 127"/>
                <a:gd name="T21" fmla="*/ 49 h 163"/>
                <a:gd name="T22" fmla="*/ 112 w 127"/>
                <a:gd name="T23" fmla="*/ 150 h 163"/>
                <a:gd name="T24" fmla="*/ 14 w 127"/>
                <a:gd name="T25" fmla="*/ 1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63">
                  <a:moveTo>
                    <a:pt x="89" y="0"/>
                  </a:moveTo>
                  <a:lnTo>
                    <a:pt x="0" y="0"/>
                  </a:lnTo>
                  <a:lnTo>
                    <a:pt x="0" y="163"/>
                  </a:lnTo>
                  <a:lnTo>
                    <a:pt x="127" y="163"/>
                  </a:lnTo>
                  <a:lnTo>
                    <a:pt x="127" y="38"/>
                  </a:lnTo>
                  <a:lnTo>
                    <a:pt x="89" y="0"/>
                  </a:lnTo>
                  <a:close/>
                  <a:moveTo>
                    <a:pt x="14" y="150"/>
                  </a:moveTo>
                  <a:lnTo>
                    <a:pt x="14" y="14"/>
                  </a:lnTo>
                  <a:lnTo>
                    <a:pt x="78" y="14"/>
                  </a:lnTo>
                  <a:lnTo>
                    <a:pt x="78" y="49"/>
                  </a:lnTo>
                  <a:lnTo>
                    <a:pt x="112" y="49"/>
                  </a:lnTo>
                  <a:lnTo>
                    <a:pt x="112" y="150"/>
                  </a:lnTo>
                  <a:lnTo>
                    <a:pt x="14"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7" name="Freeform 35"/>
            <p:cNvSpPr>
              <a:spLocks/>
            </p:cNvSpPr>
            <p:nvPr/>
          </p:nvSpPr>
          <p:spPr bwMode="auto">
            <a:xfrm>
              <a:off x="38" y="55"/>
              <a:ext cx="51" cy="54"/>
            </a:xfrm>
            <a:custGeom>
              <a:avLst/>
              <a:gdLst>
                <a:gd name="T0" fmla="*/ 32 w 51"/>
                <a:gd name="T1" fmla="*/ 27 h 54"/>
                <a:gd name="T2" fmla="*/ 32 w 51"/>
                <a:gd name="T3" fmla="*/ 0 h 54"/>
                <a:gd name="T4" fmla="*/ 18 w 51"/>
                <a:gd name="T5" fmla="*/ 0 h 54"/>
                <a:gd name="T6" fmla="*/ 18 w 51"/>
                <a:gd name="T7" fmla="*/ 27 h 54"/>
                <a:gd name="T8" fmla="*/ 10 w 51"/>
                <a:gd name="T9" fmla="*/ 19 h 54"/>
                <a:gd name="T10" fmla="*/ 0 w 51"/>
                <a:gd name="T11" fmla="*/ 29 h 54"/>
                <a:gd name="T12" fmla="*/ 25 w 51"/>
                <a:gd name="T13" fmla="*/ 54 h 54"/>
                <a:gd name="T14" fmla="*/ 51 w 51"/>
                <a:gd name="T15" fmla="*/ 29 h 54"/>
                <a:gd name="T16" fmla="*/ 40 w 51"/>
                <a:gd name="T17" fmla="*/ 19 h 54"/>
                <a:gd name="T18" fmla="*/ 32 w 51"/>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4">
                  <a:moveTo>
                    <a:pt x="32" y="27"/>
                  </a:moveTo>
                  <a:lnTo>
                    <a:pt x="32" y="0"/>
                  </a:lnTo>
                  <a:lnTo>
                    <a:pt x="18" y="0"/>
                  </a:lnTo>
                  <a:lnTo>
                    <a:pt x="18" y="27"/>
                  </a:lnTo>
                  <a:lnTo>
                    <a:pt x="10" y="19"/>
                  </a:lnTo>
                  <a:lnTo>
                    <a:pt x="0" y="29"/>
                  </a:lnTo>
                  <a:lnTo>
                    <a:pt x="25" y="54"/>
                  </a:lnTo>
                  <a:lnTo>
                    <a:pt x="51" y="29"/>
                  </a:lnTo>
                  <a:lnTo>
                    <a:pt x="40" y="19"/>
                  </a:lnTo>
                  <a:lnTo>
                    <a:pt x="32"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8" name="Rectangle 36"/>
            <p:cNvSpPr>
              <a:spLocks noChangeArrowheads="1"/>
            </p:cNvSpPr>
            <p:nvPr/>
          </p:nvSpPr>
          <p:spPr bwMode="auto">
            <a:xfrm>
              <a:off x="44" y="117"/>
              <a:ext cx="4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3349" name="Freeform 37"/>
          <p:cNvSpPr>
            <a:spLocks noEditPoints="1"/>
          </p:cNvSpPr>
          <p:nvPr/>
        </p:nvSpPr>
        <p:spPr bwMode="auto">
          <a:xfrm>
            <a:off x="6980535" y="3185145"/>
            <a:ext cx="238125" cy="161925"/>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rgbClr val="A2897B"/>
          </a:solidFill>
          <a:ln>
            <a:noFill/>
          </a:ln>
        </p:spPr>
        <p:txBody>
          <a:bodyPr/>
          <a:lstStyle/>
          <a:p>
            <a:endParaRPr lang="zh-CN" altLang="en-US"/>
          </a:p>
        </p:txBody>
      </p:sp>
      <p:grpSp>
        <p:nvGrpSpPr>
          <p:cNvPr id="13350" name="Group 38"/>
          <p:cNvGrpSpPr>
            <a:grpSpLocks/>
          </p:cNvGrpSpPr>
          <p:nvPr/>
        </p:nvGrpSpPr>
        <p:grpSpPr bwMode="auto">
          <a:xfrm>
            <a:off x="6485235" y="2037383"/>
            <a:ext cx="139700" cy="193675"/>
            <a:chOff x="0" y="0"/>
            <a:chExt cx="118" cy="163"/>
          </a:xfrm>
          <a:solidFill>
            <a:srgbClr val="A2897B"/>
          </a:solidFill>
        </p:grpSpPr>
        <p:sp>
          <p:nvSpPr>
            <p:cNvPr id="13351" name="Freeform 39"/>
            <p:cNvSpPr>
              <a:spLocks noEditPoints="1"/>
            </p:cNvSpPr>
            <p:nvPr/>
          </p:nvSpPr>
          <p:spPr bwMode="auto">
            <a:xfrm>
              <a:off x="0" y="0"/>
              <a:ext cx="118" cy="163"/>
            </a:xfrm>
            <a:custGeom>
              <a:avLst/>
              <a:gdLst>
                <a:gd name="T0" fmla="*/ 93 w 115"/>
                <a:gd name="T1" fmla="*/ 44 h 159"/>
                <a:gd name="T2" fmla="*/ 89 w 115"/>
                <a:gd name="T3" fmla="*/ 44 h 159"/>
                <a:gd name="T4" fmla="*/ 89 w 115"/>
                <a:gd name="T5" fmla="*/ 31 h 159"/>
                <a:gd name="T6" fmla="*/ 58 w 115"/>
                <a:gd name="T7" fmla="*/ 0 h 159"/>
                <a:gd name="T8" fmla="*/ 27 w 115"/>
                <a:gd name="T9" fmla="*/ 31 h 159"/>
                <a:gd name="T10" fmla="*/ 27 w 115"/>
                <a:gd name="T11" fmla="*/ 44 h 159"/>
                <a:gd name="T12" fmla="*/ 22 w 115"/>
                <a:gd name="T13" fmla="*/ 44 h 159"/>
                <a:gd name="T14" fmla="*/ 0 w 115"/>
                <a:gd name="T15" fmla="*/ 66 h 159"/>
                <a:gd name="T16" fmla="*/ 0 w 115"/>
                <a:gd name="T17" fmla="*/ 137 h 159"/>
                <a:gd name="T18" fmla="*/ 22 w 115"/>
                <a:gd name="T19" fmla="*/ 159 h 159"/>
                <a:gd name="T20" fmla="*/ 93 w 115"/>
                <a:gd name="T21" fmla="*/ 159 h 159"/>
                <a:gd name="T22" fmla="*/ 115 w 115"/>
                <a:gd name="T23" fmla="*/ 137 h 159"/>
                <a:gd name="T24" fmla="*/ 115 w 115"/>
                <a:gd name="T25" fmla="*/ 66 h 159"/>
                <a:gd name="T26" fmla="*/ 93 w 115"/>
                <a:gd name="T27" fmla="*/ 44 h 159"/>
                <a:gd name="T28" fmla="*/ 40 w 115"/>
                <a:gd name="T29" fmla="*/ 31 h 159"/>
                <a:gd name="T30" fmla="*/ 58 w 115"/>
                <a:gd name="T31" fmla="*/ 13 h 159"/>
                <a:gd name="T32" fmla="*/ 75 w 115"/>
                <a:gd name="T33" fmla="*/ 31 h 159"/>
                <a:gd name="T34" fmla="*/ 75 w 115"/>
                <a:gd name="T35" fmla="*/ 44 h 159"/>
                <a:gd name="T36" fmla="*/ 40 w 115"/>
                <a:gd name="T37" fmla="*/ 44 h 159"/>
                <a:gd name="T38" fmla="*/ 40 w 115"/>
                <a:gd name="T39" fmla="*/ 31 h 159"/>
                <a:gd name="T40" fmla="*/ 102 w 115"/>
                <a:gd name="T41" fmla="*/ 137 h 159"/>
                <a:gd name="T42" fmla="*/ 93 w 115"/>
                <a:gd name="T43" fmla="*/ 146 h 159"/>
                <a:gd name="T44" fmla="*/ 22 w 115"/>
                <a:gd name="T45" fmla="*/ 146 h 159"/>
                <a:gd name="T46" fmla="*/ 14 w 115"/>
                <a:gd name="T47" fmla="*/ 137 h 159"/>
                <a:gd name="T48" fmla="*/ 14 w 115"/>
                <a:gd name="T49" fmla="*/ 66 h 159"/>
                <a:gd name="T50" fmla="*/ 22 w 115"/>
                <a:gd name="T51" fmla="*/ 58 h 159"/>
                <a:gd name="T52" fmla="*/ 34 w 115"/>
                <a:gd name="T53" fmla="*/ 58 h 159"/>
                <a:gd name="T54" fmla="*/ 82 w 115"/>
                <a:gd name="T55" fmla="*/ 58 h 159"/>
                <a:gd name="T56" fmla="*/ 93 w 115"/>
                <a:gd name="T57" fmla="*/ 58 h 159"/>
                <a:gd name="T58" fmla="*/ 102 w 115"/>
                <a:gd name="T59" fmla="*/ 66 h 159"/>
                <a:gd name="T60" fmla="*/ 102 w 115"/>
                <a:gd name="T61" fmla="*/ 1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159">
                  <a:moveTo>
                    <a:pt x="93" y="44"/>
                  </a:moveTo>
                  <a:cubicBezTo>
                    <a:pt x="89" y="44"/>
                    <a:pt x="89" y="44"/>
                    <a:pt x="89" y="44"/>
                  </a:cubicBezTo>
                  <a:cubicBezTo>
                    <a:pt x="89" y="31"/>
                    <a:pt x="89" y="31"/>
                    <a:pt x="89" y="31"/>
                  </a:cubicBezTo>
                  <a:cubicBezTo>
                    <a:pt x="89" y="14"/>
                    <a:pt x="75" y="0"/>
                    <a:pt x="58" y="0"/>
                  </a:cubicBezTo>
                  <a:cubicBezTo>
                    <a:pt x="41" y="0"/>
                    <a:pt x="27" y="14"/>
                    <a:pt x="27" y="31"/>
                  </a:cubicBezTo>
                  <a:cubicBezTo>
                    <a:pt x="27" y="44"/>
                    <a:pt x="27" y="44"/>
                    <a:pt x="27" y="44"/>
                  </a:cubicBezTo>
                  <a:cubicBezTo>
                    <a:pt x="22" y="44"/>
                    <a:pt x="22" y="44"/>
                    <a:pt x="22" y="44"/>
                  </a:cubicBezTo>
                  <a:cubicBezTo>
                    <a:pt x="10" y="44"/>
                    <a:pt x="0" y="54"/>
                    <a:pt x="0" y="66"/>
                  </a:cubicBezTo>
                  <a:cubicBezTo>
                    <a:pt x="0" y="137"/>
                    <a:pt x="0" y="137"/>
                    <a:pt x="0" y="137"/>
                  </a:cubicBezTo>
                  <a:cubicBezTo>
                    <a:pt x="0" y="149"/>
                    <a:pt x="10" y="159"/>
                    <a:pt x="22" y="159"/>
                  </a:cubicBezTo>
                  <a:cubicBezTo>
                    <a:pt x="93" y="159"/>
                    <a:pt x="93" y="159"/>
                    <a:pt x="93" y="159"/>
                  </a:cubicBezTo>
                  <a:cubicBezTo>
                    <a:pt x="106" y="159"/>
                    <a:pt x="115" y="149"/>
                    <a:pt x="115" y="137"/>
                  </a:cubicBezTo>
                  <a:cubicBezTo>
                    <a:pt x="115" y="66"/>
                    <a:pt x="115" y="66"/>
                    <a:pt x="115" y="66"/>
                  </a:cubicBezTo>
                  <a:cubicBezTo>
                    <a:pt x="115" y="54"/>
                    <a:pt x="106" y="44"/>
                    <a:pt x="93" y="44"/>
                  </a:cubicBezTo>
                  <a:moveTo>
                    <a:pt x="40" y="31"/>
                  </a:moveTo>
                  <a:cubicBezTo>
                    <a:pt x="40" y="21"/>
                    <a:pt x="48" y="13"/>
                    <a:pt x="58" y="13"/>
                  </a:cubicBezTo>
                  <a:cubicBezTo>
                    <a:pt x="67" y="13"/>
                    <a:pt x="75" y="21"/>
                    <a:pt x="75" y="31"/>
                  </a:cubicBezTo>
                  <a:cubicBezTo>
                    <a:pt x="75" y="44"/>
                    <a:pt x="75" y="44"/>
                    <a:pt x="75" y="44"/>
                  </a:cubicBezTo>
                  <a:cubicBezTo>
                    <a:pt x="40" y="44"/>
                    <a:pt x="40" y="44"/>
                    <a:pt x="40" y="44"/>
                  </a:cubicBezTo>
                  <a:lnTo>
                    <a:pt x="40" y="31"/>
                  </a:lnTo>
                  <a:close/>
                  <a:moveTo>
                    <a:pt x="102" y="137"/>
                  </a:moveTo>
                  <a:cubicBezTo>
                    <a:pt x="102" y="142"/>
                    <a:pt x="98" y="146"/>
                    <a:pt x="93" y="146"/>
                  </a:cubicBezTo>
                  <a:cubicBezTo>
                    <a:pt x="22" y="146"/>
                    <a:pt x="22" y="146"/>
                    <a:pt x="22" y="146"/>
                  </a:cubicBezTo>
                  <a:cubicBezTo>
                    <a:pt x="18" y="146"/>
                    <a:pt x="14" y="142"/>
                    <a:pt x="14" y="137"/>
                  </a:cubicBezTo>
                  <a:cubicBezTo>
                    <a:pt x="14" y="66"/>
                    <a:pt x="14" y="66"/>
                    <a:pt x="14" y="66"/>
                  </a:cubicBezTo>
                  <a:cubicBezTo>
                    <a:pt x="14" y="62"/>
                    <a:pt x="18" y="58"/>
                    <a:pt x="22" y="58"/>
                  </a:cubicBezTo>
                  <a:cubicBezTo>
                    <a:pt x="34" y="58"/>
                    <a:pt x="34" y="58"/>
                    <a:pt x="34" y="58"/>
                  </a:cubicBezTo>
                  <a:cubicBezTo>
                    <a:pt x="82" y="58"/>
                    <a:pt x="82" y="58"/>
                    <a:pt x="82" y="58"/>
                  </a:cubicBezTo>
                  <a:cubicBezTo>
                    <a:pt x="93" y="58"/>
                    <a:pt x="93" y="58"/>
                    <a:pt x="93" y="58"/>
                  </a:cubicBezTo>
                  <a:cubicBezTo>
                    <a:pt x="98" y="58"/>
                    <a:pt x="102" y="62"/>
                    <a:pt x="102" y="66"/>
                  </a:cubicBezTo>
                  <a:lnTo>
                    <a:pt x="102"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52" name="Freeform 40"/>
            <p:cNvSpPr>
              <a:spLocks/>
            </p:cNvSpPr>
            <p:nvPr/>
          </p:nvSpPr>
          <p:spPr bwMode="auto">
            <a:xfrm>
              <a:off x="26" y="108"/>
              <a:ext cx="66" cy="23"/>
            </a:xfrm>
            <a:custGeom>
              <a:avLst/>
              <a:gdLst>
                <a:gd name="T0" fmla="*/ 52 w 64"/>
                <a:gd name="T1" fmla="*/ 2 h 23"/>
                <a:gd name="T2" fmla="*/ 32 w 64"/>
                <a:gd name="T3" fmla="*/ 10 h 23"/>
                <a:gd name="T4" fmla="*/ 12 w 64"/>
                <a:gd name="T5" fmla="*/ 2 h 23"/>
                <a:gd name="T6" fmla="*/ 2 w 64"/>
                <a:gd name="T7" fmla="*/ 3 h 23"/>
                <a:gd name="T8" fmla="*/ 3 w 64"/>
                <a:gd name="T9" fmla="*/ 13 h 23"/>
                <a:gd name="T10" fmla="*/ 32 w 64"/>
                <a:gd name="T11" fmla="*/ 23 h 23"/>
                <a:gd name="T12" fmla="*/ 61 w 64"/>
                <a:gd name="T13" fmla="*/ 13 h 23"/>
                <a:gd name="T14" fmla="*/ 62 w 64"/>
                <a:gd name="T15" fmla="*/ 3 h 23"/>
                <a:gd name="T16" fmla="*/ 52 w 64"/>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52" y="2"/>
                  </a:moveTo>
                  <a:cubicBezTo>
                    <a:pt x="46" y="7"/>
                    <a:pt x="39" y="10"/>
                    <a:pt x="32" y="10"/>
                  </a:cubicBezTo>
                  <a:cubicBezTo>
                    <a:pt x="24" y="10"/>
                    <a:pt x="17" y="7"/>
                    <a:pt x="12" y="2"/>
                  </a:cubicBezTo>
                  <a:cubicBezTo>
                    <a:pt x="9" y="0"/>
                    <a:pt x="4" y="0"/>
                    <a:pt x="2" y="3"/>
                  </a:cubicBezTo>
                  <a:cubicBezTo>
                    <a:pt x="0" y="6"/>
                    <a:pt x="0" y="10"/>
                    <a:pt x="3" y="13"/>
                  </a:cubicBezTo>
                  <a:cubicBezTo>
                    <a:pt x="11" y="19"/>
                    <a:pt x="21" y="23"/>
                    <a:pt x="32" y="23"/>
                  </a:cubicBezTo>
                  <a:cubicBezTo>
                    <a:pt x="43" y="23"/>
                    <a:pt x="53" y="19"/>
                    <a:pt x="61" y="13"/>
                  </a:cubicBezTo>
                  <a:cubicBezTo>
                    <a:pt x="64" y="10"/>
                    <a:pt x="64" y="6"/>
                    <a:pt x="62" y="3"/>
                  </a:cubicBezTo>
                  <a:cubicBezTo>
                    <a:pt x="59" y="0"/>
                    <a:pt x="55" y="0"/>
                    <a:pt x="52"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353" name="Freeform 41"/>
          <p:cNvSpPr>
            <a:spLocks noEditPoints="1"/>
          </p:cNvSpPr>
          <p:nvPr/>
        </p:nvSpPr>
        <p:spPr bwMode="auto">
          <a:xfrm>
            <a:off x="7807623" y="1619870"/>
            <a:ext cx="298450" cy="234950"/>
          </a:xfrm>
          <a:custGeom>
            <a:avLst/>
            <a:gdLst>
              <a:gd name="T0" fmla="*/ 125 w 148"/>
              <a:gd name="T1" fmla="*/ 0 h 119"/>
              <a:gd name="T2" fmla="*/ 24 w 148"/>
              <a:gd name="T3" fmla="*/ 0 h 119"/>
              <a:gd name="T4" fmla="*/ 0 w 148"/>
              <a:gd name="T5" fmla="*/ 24 h 119"/>
              <a:gd name="T6" fmla="*/ 0 w 148"/>
              <a:gd name="T7" fmla="*/ 95 h 119"/>
              <a:gd name="T8" fmla="*/ 24 w 148"/>
              <a:gd name="T9" fmla="*/ 119 h 119"/>
              <a:gd name="T10" fmla="*/ 125 w 148"/>
              <a:gd name="T11" fmla="*/ 119 h 119"/>
              <a:gd name="T12" fmla="*/ 148 w 148"/>
              <a:gd name="T13" fmla="*/ 95 h 119"/>
              <a:gd name="T14" fmla="*/ 148 w 148"/>
              <a:gd name="T15" fmla="*/ 24 h 119"/>
              <a:gd name="T16" fmla="*/ 125 w 148"/>
              <a:gd name="T17" fmla="*/ 0 h 119"/>
              <a:gd name="T18" fmla="*/ 124 w 148"/>
              <a:gd name="T19" fmla="*/ 13 h 119"/>
              <a:gd name="T20" fmla="*/ 74 w 148"/>
              <a:gd name="T21" fmla="*/ 51 h 119"/>
              <a:gd name="T22" fmla="*/ 25 w 148"/>
              <a:gd name="T23" fmla="*/ 13 h 119"/>
              <a:gd name="T24" fmla="*/ 124 w 148"/>
              <a:gd name="T25" fmla="*/ 13 h 119"/>
              <a:gd name="T26" fmla="*/ 135 w 148"/>
              <a:gd name="T27" fmla="*/ 95 h 119"/>
              <a:gd name="T28" fmla="*/ 125 w 148"/>
              <a:gd name="T29" fmla="*/ 106 h 119"/>
              <a:gd name="T30" fmla="*/ 24 w 148"/>
              <a:gd name="T31" fmla="*/ 106 h 119"/>
              <a:gd name="T32" fmla="*/ 13 w 148"/>
              <a:gd name="T33" fmla="*/ 95 h 119"/>
              <a:gd name="T34" fmla="*/ 13 w 148"/>
              <a:gd name="T35" fmla="*/ 24 h 119"/>
              <a:gd name="T36" fmla="*/ 14 w 148"/>
              <a:gd name="T37" fmla="*/ 21 h 119"/>
              <a:gd name="T38" fmla="*/ 70 w 148"/>
              <a:gd name="T39" fmla="*/ 64 h 119"/>
              <a:gd name="T40" fmla="*/ 74 w 148"/>
              <a:gd name="T41" fmla="*/ 66 h 119"/>
              <a:gd name="T42" fmla="*/ 78 w 148"/>
              <a:gd name="T43" fmla="*/ 64 h 119"/>
              <a:gd name="T44" fmla="*/ 135 w 148"/>
              <a:gd name="T45" fmla="*/ 21 h 119"/>
              <a:gd name="T46" fmla="*/ 135 w 148"/>
              <a:gd name="T47" fmla="*/ 24 h 119"/>
              <a:gd name="T48" fmla="*/ 135 w 148"/>
              <a:gd name="T49" fmla="*/ 9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19">
                <a:moveTo>
                  <a:pt x="125" y="0"/>
                </a:moveTo>
                <a:cubicBezTo>
                  <a:pt x="24" y="0"/>
                  <a:pt x="24" y="0"/>
                  <a:pt x="24" y="0"/>
                </a:cubicBezTo>
                <a:cubicBezTo>
                  <a:pt x="11" y="0"/>
                  <a:pt x="0" y="11"/>
                  <a:pt x="0" y="24"/>
                </a:cubicBezTo>
                <a:cubicBezTo>
                  <a:pt x="0" y="95"/>
                  <a:pt x="0" y="95"/>
                  <a:pt x="0" y="95"/>
                </a:cubicBezTo>
                <a:cubicBezTo>
                  <a:pt x="0" y="108"/>
                  <a:pt x="11" y="119"/>
                  <a:pt x="24" y="119"/>
                </a:cubicBezTo>
                <a:cubicBezTo>
                  <a:pt x="125" y="119"/>
                  <a:pt x="125" y="119"/>
                  <a:pt x="125" y="119"/>
                </a:cubicBezTo>
                <a:cubicBezTo>
                  <a:pt x="138" y="119"/>
                  <a:pt x="148" y="108"/>
                  <a:pt x="148" y="95"/>
                </a:cubicBezTo>
                <a:cubicBezTo>
                  <a:pt x="148" y="24"/>
                  <a:pt x="148" y="24"/>
                  <a:pt x="148" y="24"/>
                </a:cubicBezTo>
                <a:cubicBezTo>
                  <a:pt x="148" y="11"/>
                  <a:pt x="138" y="0"/>
                  <a:pt x="125" y="0"/>
                </a:cubicBezTo>
                <a:moveTo>
                  <a:pt x="124" y="13"/>
                </a:moveTo>
                <a:cubicBezTo>
                  <a:pt x="74" y="51"/>
                  <a:pt x="74" y="51"/>
                  <a:pt x="74" y="51"/>
                </a:cubicBezTo>
                <a:cubicBezTo>
                  <a:pt x="25" y="13"/>
                  <a:pt x="25" y="13"/>
                  <a:pt x="25" y="13"/>
                </a:cubicBezTo>
                <a:lnTo>
                  <a:pt x="124" y="13"/>
                </a:lnTo>
                <a:close/>
                <a:moveTo>
                  <a:pt x="135" y="95"/>
                </a:moveTo>
                <a:cubicBezTo>
                  <a:pt x="135" y="101"/>
                  <a:pt x="131" y="106"/>
                  <a:pt x="125" y="106"/>
                </a:cubicBezTo>
                <a:cubicBezTo>
                  <a:pt x="24" y="106"/>
                  <a:pt x="24" y="106"/>
                  <a:pt x="24" y="106"/>
                </a:cubicBezTo>
                <a:cubicBezTo>
                  <a:pt x="18" y="106"/>
                  <a:pt x="13" y="101"/>
                  <a:pt x="13" y="95"/>
                </a:cubicBezTo>
                <a:cubicBezTo>
                  <a:pt x="13" y="24"/>
                  <a:pt x="13" y="24"/>
                  <a:pt x="13" y="24"/>
                </a:cubicBezTo>
                <a:cubicBezTo>
                  <a:pt x="13" y="23"/>
                  <a:pt x="13" y="22"/>
                  <a:pt x="14" y="21"/>
                </a:cubicBezTo>
                <a:cubicBezTo>
                  <a:pt x="70" y="64"/>
                  <a:pt x="70" y="64"/>
                  <a:pt x="70" y="64"/>
                </a:cubicBezTo>
                <a:cubicBezTo>
                  <a:pt x="71" y="65"/>
                  <a:pt x="73" y="66"/>
                  <a:pt x="74" y="66"/>
                </a:cubicBezTo>
                <a:cubicBezTo>
                  <a:pt x="76" y="66"/>
                  <a:pt x="77" y="65"/>
                  <a:pt x="78" y="64"/>
                </a:cubicBezTo>
                <a:cubicBezTo>
                  <a:pt x="135" y="21"/>
                  <a:pt x="135" y="21"/>
                  <a:pt x="135" y="21"/>
                </a:cubicBezTo>
                <a:cubicBezTo>
                  <a:pt x="135" y="22"/>
                  <a:pt x="135" y="23"/>
                  <a:pt x="135" y="24"/>
                </a:cubicBezTo>
                <a:lnTo>
                  <a:pt x="135" y="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59" name="Line 47"/>
          <p:cNvSpPr>
            <a:spLocks noChangeShapeType="1"/>
          </p:cNvSpPr>
          <p:nvPr/>
        </p:nvSpPr>
        <p:spPr bwMode="auto">
          <a:xfrm>
            <a:off x="6012160" y="1346820"/>
            <a:ext cx="0" cy="2592388"/>
          </a:xfrm>
          <a:prstGeom prst="line">
            <a:avLst/>
          </a:prstGeom>
          <a:noFill/>
          <a:ln w="9525" cmpd="sng">
            <a:solidFill>
              <a:srgbClr val="A2897B"/>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lumMod val="50000"/>
                </a:schemeClr>
              </a:solidFill>
            </a:endParaRPr>
          </a:p>
        </p:txBody>
      </p:sp>
      <p:sp>
        <p:nvSpPr>
          <p:cNvPr id="2" name="文本占位符 1"/>
          <p:cNvSpPr>
            <a:spLocks noGrp="1"/>
          </p:cNvSpPr>
          <p:nvPr>
            <p:ph type="body" sz="quarter" idx="13"/>
          </p:nvPr>
        </p:nvSpPr>
        <p:spPr>
          <a:xfrm>
            <a:off x="581833" y="421308"/>
            <a:ext cx="7886700" cy="431800"/>
          </a:xfrm>
        </p:spPr>
        <p:txBody>
          <a:bodyPr>
            <a:normAutofit/>
          </a:bodyPr>
          <a:lstStyle/>
          <a:p>
            <a:r>
              <a:rPr lang="en-US" altLang="zh-CN" sz="1800" dirty="0"/>
              <a:t> Introduction</a:t>
            </a:r>
            <a:endParaRPr lang="zh-CN" altLang="en-US" sz="1800" dirty="0"/>
          </a:p>
        </p:txBody>
      </p:sp>
      <p:sp>
        <p:nvSpPr>
          <p:cNvPr id="12" name="文本框 11">
            <a:extLst>
              <a:ext uri="{FF2B5EF4-FFF2-40B4-BE49-F238E27FC236}">
                <a16:creationId xmlns:a16="http://schemas.microsoft.com/office/drawing/2014/main" id="{36ED7A23-DF46-4C40-9DC3-21906E05202C}"/>
              </a:ext>
            </a:extLst>
          </p:cNvPr>
          <p:cNvSpPr txBox="1"/>
          <p:nvPr/>
        </p:nvSpPr>
        <p:spPr>
          <a:xfrm>
            <a:off x="482321" y="62299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5361759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14:bounceEnd="60000">
                                          <p:cBhvr additive="base">
                                            <p:cTn id="7" dur="750" fill="hold"/>
                                            <p:tgtEl>
                                              <p:spTgt spid="13314"/>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3314"/>
                                            </p:tgtEl>
                                            <p:attrNameLst>
                                              <p:attrName>ppt_y</p:attrName>
                                            </p:attrNameLst>
                                          </p:cBhvr>
                                          <p:tavLst>
                                            <p:tav tm="0">
                                              <p:val>
                                                <p:strVal val="#ppt_y"/>
                                              </p:val>
                                            </p:tav>
                                            <p:tav tm="100000">
                                              <p:val>
                                                <p:strVal val="#ppt_y"/>
                                              </p:val>
                                            </p:tav>
                                          </p:tavLst>
                                        </p:anim>
                                      </p:childTnLst>
                                    </p:cTn>
                                  </p:par>
                                  <p:par>
                                    <p:cTn id="9" presetID="16" presetClass="entr" presetSubtype="42" fill="hold" grpId="0" nodeType="withEffect">
                                      <p:stCondLst>
                                        <p:cond delay="600"/>
                                      </p:stCondLst>
                                      <p:childTnLst>
                                        <p:set>
                                          <p:cBhvr>
                                            <p:cTn id="10" dur="1" fill="hold">
                                              <p:stCondLst>
                                                <p:cond delay="0"/>
                                              </p:stCondLst>
                                            </p:cTn>
                                            <p:tgtEl>
                                              <p:spTgt spid="13359"/>
                                            </p:tgtEl>
                                            <p:attrNameLst>
                                              <p:attrName>style.visibility</p:attrName>
                                            </p:attrNameLst>
                                          </p:cBhvr>
                                          <p:to>
                                            <p:strVal val="visible"/>
                                          </p:to>
                                        </p:set>
                                        <p:animEffect transition="in" filter="barn(outHorizontal)">
                                          <p:cBhvr>
                                            <p:cTn id="11" dur="500"/>
                                            <p:tgtEl>
                                              <p:spTgt spid="13359"/>
                                            </p:tgtEl>
                                          </p:cBhvr>
                                        </p:animEffect>
                                      </p:childTnLst>
                                    </p:cTn>
                                  </p:par>
                                  <p:par>
                                    <p:cTn id="12" presetID="53" presetClass="entr" presetSubtype="16" fill="hold" grpId="0" nodeType="withEffect">
                                      <p:stCondLst>
                                        <p:cond delay="900"/>
                                      </p:stCondLst>
                                      <p:childTnLst>
                                        <p:set>
                                          <p:cBhvr>
                                            <p:cTn id="13" dur="1" fill="hold">
                                              <p:stCondLst>
                                                <p:cond delay="0"/>
                                              </p:stCondLst>
                                            </p:cTn>
                                            <p:tgtEl>
                                              <p:spTgt spid="13330"/>
                                            </p:tgtEl>
                                            <p:attrNameLst>
                                              <p:attrName>style.visibility</p:attrName>
                                            </p:attrNameLst>
                                          </p:cBhvr>
                                          <p:to>
                                            <p:strVal val="visible"/>
                                          </p:to>
                                        </p:set>
                                        <p:anim calcmode="lin" valueType="num">
                                          <p:cBhvr>
                                            <p:cTn id="14" dur="300" fill="hold"/>
                                            <p:tgtEl>
                                              <p:spTgt spid="13330"/>
                                            </p:tgtEl>
                                            <p:attrNameLst>
                                              <p:attrName>ppt_w</p:attrName>
                                            </p:attrNameLst>
                                          </p:cBhvr>
                                          <p:tavLst>
                                            <p:tav tm="0">
                                              <p:val>
                                                <p:fltVal val="0"/>
                                              </p:val>
                                            </p:tav>
                                            <p:tav tm="100000">
                                              <p:val>
                                                <p:strVal val="#ppt_w"/>
                                              </p:val>
                                            </p:tav>
                                          </p:tavLst>
                                        </p:anim>
                                        <p:anim calcmode="lin" valueType="num">
                                          <p:cBhvr>
                                            <p:cTn id="15" dur="300" fill="hold"/>
                                            <p:tgtEl>
                                              <p:spTgt spid="13330"/>
                                            </p:tgtEl>
                                            <p:attrNameLst>
                                              <p:attrName>ppt_h</p:attrName>
                                            </p:attrNameLst>
                                          </p:cBhvr>
                                          <p:tavLst>
                                            <p:tav tm="0">
                                              <p:val>
                                                <p:fltVal val="0"/>
                                              </p:val>
                                            </p:tav>
                                            <p:tav tm="100000">
                                              <p:val>
                                                <p:strVal val="#ppt_h"/>
                                              </p:val>
                                            </p:tav>
                                          </p:tavLst>
                                        </p:anim>
                                        <p:animEffect transition="in" filter="fade">
                                          <p:cBhvr>
                                            <p:cTn id="16" dur="300"/>
                                            <p:tgtEl>
                                              <p:spTgt spid="13330"/>
                                            </p:tgtEl>
                                          </p:cBhvr>
                                        </p:animEffect>
                                      </p:childTnLst>
                                    </p:cTn>
                                  </p:par>
                                  <p:par>
                                    <p:cTn id="17" presetID="6" presetClass="emph" presetSubtype="0" autoRev="1" fill="hold" grpId="1" nodeType="withEffect">
                                      <p:stCondLst>
                                        <p:cond delay="1200"/>
                                      </p:stCondLst>
                                      <p:childTnLst>
                                        <p:animScale>
                                          <p:cBhvr>
                                            <p:cTn id="18" dur="150" fill="hold"/>
                                            <p:tgtEl>
                                              <p:spTgt spid="13330"/>
                                            </p:tgtEl>
                                          </p:cBhvr>
                                          <p:by x="110000" y="110000"/>
                                        </p:animScale>
                                      </p:childTnLst>
                                    </p:cTn>
                                  </p:par>
                                  <p:par>
                                    <p:cTn id="19" presetID="53" presetClass="entr" presetSubtype="16" fill="hold" nodeType="withEffect">
                                      <p:stCondLst>
                                        <p:cond delay="1000"/>
                                      </p:stCondLst>
                                      <p:childTnLst>
                                        <p:set>
                                          <p:cBhvr>
                                            <p:cTn id="20" dur="1" fill="hold">
                                              <p:stCondLst>
                                                <p:cond delay="0"/>
                                              </p:stCondLst>
                                            </p:cTn>
                                            <p:tgtEl>
                                              <p:spTgt spid="13350"/>
                                            </p:tgtEl>
                                            <p:attrNameLst>
                                              <p:attrName>style.visibility</p:attrName>
                                            </p:attrNameLst>
                                          </p:cBhvr>
                                          <p:to>
                                            <p:strVal val="visible"/>
                                          </p:to>
                                        </p:set>
                                        <p:anim calcmode="lin" valueType="num">
                                          <p:cBhvr>
                                            <p:cTn id="21" dur="300" fill="hold"/>
                                            <p:tgtEl>
                                              <p:spTgt spid="13350"/>
                                            </p:tgtEl>
                                            <p:attrNameLst>
                                              <p:attrName>ppt_w</p:attrName>
                                            </p:attrNameLst>
                                          </p:cBhvr>
                                          <p:tavLst>
                                            <p:tav tm="0">
                                              <p:val>
                                                <p:fltVal val="0"/>
                                              </p:val>
                                            </p:tav>
                                            <p:tav tm="100000">
                                              <p:val>
                                                <p:strVal val="#ppt_w"/>
                                              </p:val>
                                            </p:tav>
                                          </p:tavLst>
                                        </p:anim>
                                        <p:anim calcmode="lin" valueType="num">
                                          <p:cBhvr>
                                            <p:cTn id="22" dur="300" fill="hold"/>
                                            <p:tgtEl>
                                              <p:spTgt spid="13350"/>
                                            </p:tgtEl>
                                            <p:attrNameLst>
                                              <p:attrName>ppt_h</p:attrName>
                                            </p:attrNameLst>
                                          </p:cBhvr>
                                          <p:tavLst>
                                            <p:tav tm="0">
                                              <p:val>
                                                <p:fltVal val="0"/>
                                              </p:val>
                                            </p:tav>
                                            <p:tav tm="100000">
                                              <p:val>
                                                <p:strVal val="#ppt_h"/>
                                              </p:val>
                                            </p:tav>
                                          </p:tavLst>
                                        </p:anim>
                                        <p:animEffect transition="in" filter="fade">
                                          <p:cBhvr>
                                            <p:cTn id="23" dur="300"/>
                                            <p:tgtEl>
                                              <p:spTgt spid="13350"/>
                                            </p:tgtEl>
                                          </p:cBhvr>
                                        </p:animEffect>
                                      </p:childTnLst>
                                    </p:cTn>
                                  </p:par>
                                  <p:par>
                                    <p:cTn id="24" presetID="6" presetClass="emph" presetSubtype="0" autoRev="1" fill="hold" nodeType="withEffect">
                                      <p:stCondLst>
                                        <p:cond delay="1300"/>
                                      </p:stCondLst>
                                      <p:childTnLst>
                                        <p:animScale>
                                          <p:cBhvr>
                                            <p:cTn id="25" dur="150" fill="hold"/>
                                            <p:tgtEl>
                                              <p:spTgt spid="13350"/>
                                            </p:tgtEl>
                                          </p:cBhvr>
                                          <p:by x="110000" y="110000"/>
                                        </p:animScale>
                                      </p:childTnLst>
                                    </p:cTn>
                                  </p:par>
                                  <p:par>
                                    <p:cTn id="26" presetID="22" presetClass="entr" presetSubtype="8" fill="hold" grpId="0" nodeType="withEffect">
                                      <p:stCondLst>
                                        <p:cond delay="1300"/>
                                      </p:stCondLst>
                                      <p:childTnLst>
                                        <p:set>
                                          <p:cBhvr>
                                            <p:cTn id="27" dur="1" fill="hold">
                                              <p:stCondLst>
                                                <p:cond delay="0"/>
                                              </p:stCondLst>
                                            </p:cTn>
                                            <p:tgtEl>
                                              <p:spTgt spid="13315"/>
                                            </p:tgtEl>
                                            <p:attrNameLst>
                                              <p:attrName>style.visibility</p:attrName>
                                            </p:attrNameLst>
                                          </p:cBhvr>
                                          <p:to>
                                            <p:strVal val="visible"/>
                                          </p:to>
                                        </p:set>
                                        <p:animEffect transition="in" filter="wipe(left)">
                                          <p:cBhvr>
                                            <p:cTn id="28" dur="500"/>
                                            <p:tgtEl>
                                              <p:spTgt spid="13315"/>
                                            </p:tgtEl>
                                          </p:cBhvr>
                                        </p:animEffect>
                                      </p:childTnLst>
                                    </p:cTn>
                                  </p:par>
                                  <p:par>
                                    <p:cTn id="29" presetID="53" presetClass="entr" presetSubtype="16" fill="hold" grpId="0" nodeType="withEffect">
                                      <p:stCondLst>
                                        <p:cond delay="1800"/>
                                      </p:stCondLst>
                                      <p:childTnLst>
                                        <p:set>
                                          <p:cBhvr>
                                            <p:cTn id="30" dur="1" fill="hold">
                                              <p:stCondLst>
                                                <p:cond delay="0"/>
                                              </p:stCondLst>
                                            </p:cTn>
                                            <p:tgtEl>
                                              <p:spTgt spid="13324"/>
                                            </p:tgtEl>
                                            <p:attrNameLst>
                                              <p:attrName>style.visibility</p:attrName>
                                            </p:attrNameLst>
                                          </p:cBhvr>
                                          <p:to>
                                            <p:strVal val="visible"/>
                                          </p:to>
                                        </p:set>
                                        <p:anim calcmode="lin" valueType="num">
                                          <p:cBhvr>
                                            <p:cTn id="31" dur="300" fill="hold"/>
                                            <p:tgtEl>
                                              <p:spTgt spid="13324"/>
                                            </p:tgtEl>
                                            <p:attrNameLst>
                                              <p:attrName>ppt_w</p:attrName>
                                            </p:attrNameLst>
                                          </p:cBhvr>
                                          <p:tavLst>
                                            <p:tav tm="0">
                                              <p:val>
                                                <p:fltVal val="0"/>
                                              </p:val>
                                            </p:tav>
                                            <p:tav tm="100000">
                                              <p:val>
                                                <p:strVal val="#ppt_w"/>
                                              </p:val>
                                            </p:tav>
                                          </p:tavLst>
                                        </p:anim>
                                        <p:anim calcmode="lin" valueType="num">
                                          <p:cBhvr>
                                            <p:cTn id="32" dur="300" fill="hold"/>
                                            <p:tgtEl>
                                              <p:spTgt spid="13324"/>
                                            </p:tgtEl>
                                            <p:attrNameLst>
                                              <p:attrName>ppt_h</p:attrName>
                                            </p:attrNameLst>
                                          </p:cBhvr>
                                          <p:tavLst>
                                            <p:tav tm="0">
                                              <p:val>
                                                <p:fltVal val="0"/>
                                              </p:val>
                                            </p:tav>
                                            <p:tav tm="100000">
                                              <p:val>
                                                <p:strVal val="#ppt_h"/>
                                              </p:val>
                                            </p:tav>
                                          </p:tavLst>
                                        </p:anim>
                                        <p:animEffect transition="in" filter="fade">
                                          <p:cBhvr>
                                            <p:cTn id="33" dur="300"/>
                                            <p:tgtEl>
                                              <p:spTgt spid="13324"/>
                                            </p:tgtEl>
                                          </p:cBhvr>
                                        </p:animEffect>
                                      </p:childTnLst>
                                    </p:cTn>
                                  </p:par>
                                  <p:par>
                                    <p:cTn id="34" presetID="6" presetClass="emph" presetSubtype="0" autoRev="1" fill="hold" grpId="1" nodeType="withEffect">
                                      <p:stCondLst>
                                        <p:cond delay="2100"/>
                                      </p:stCondLst>
                                      <p:childTnLst>
                                        <p:animScale>
                                          <p:cBhvr>
                                            <p:cTn id="35" dur="150" fill="hold"/>
                                            <p:tgtEl>
                                              <p:spTgt spid="13324"/>
                                            </p:tgtEl>
                                          </p:cBhvr>
                                          <p:by x="110000" y="110000"/>
                                        </p:animScale>
                                      </p:childTnLst>
                                    </p:cTn>
                                  </p:par>
                                  <p:par>
                                    <p:cTn id="36" presetID="53" presetClass="entr" presetSubtype="16" fill="hold" grpId="0" nodeType="withEffect">
                                      <p:stCondLst>
                                        <p:cond delay="1900"/>
                                      </p:stCondLst>
                                      <p:childTnLst>
                                        <p:set>
                                          <p:cBhvr>
                                            <p:cTn id="37" dur="1" fill="hold">
                                              <p:stCondLst>
                                                <p:cond delay="0"/>
                                              </p:stCondLst>
                                            </p:cTn>
                                            <p:tgtEl>
                                              <p:spTgt spid="13353"/>
                                            </p:tgtEl>
                                            <p:attrNameLst>
                                              <p:attrName>style.visibility</p:attrName>
                                            </p:attrNameLst>
                                          </p:cBhvr>
                                          <p:to>
                                            <p:strVal val="visible"/>
                                          </p:to>
                                        </p:set>
                                        <p:anim calcmode="lin" valueType="num">
                                          <p:cBhvr>
                                            <p:cTn id="38" dur="300" fill="hold"/>
                                            <p:tgtEl>
                                              <p:spTgt spid="13353"/>
                                            </p:tgtEl>
                                            <p:attrNameLst>
                                              <p:attrName>ppt_w</p:attrName>
                                            </p:attrNameLst>
                                          </p:cBhvr>
                                          <p:tavLst>
                                            <p:tav tm="0">
                                              <p:val>
                                                <p:fltVal val="0"/>
                                              </p:val>
                                            </p:tav>
                                            <p:tav tm="100000">
                                              <p:val>
                                                <p:strVal val="#ppt_w"/>
                                              </p:val>
                                            </p:tav>
                                          </p:tavLst>
                                        </p:anim>
                                        <p:anim calcmode="lin" valueType="num">
                                          <p:cBhvr>
                                            <p:cTn id="39" dur="300" fill="hold"/>
                                            <p:tgtEl>
                                              <p:spTgt spid="13353"/>
                                            </p:tgtEl>
                                            <p:attrNameLst>
                                              <p:attrName>ppt_h</p:attrName>
                                            </p:attrNameLst>
                                          </p:cBhvr>
                                          <p:tavLst>
                                            <p:tav tm="0">
                                              <p:val>
                                                <p:fltVal val="0"/>
                                              </p:val>
                                            </p:tav>
                                            <p:tav tm="100000">
                                              <p:val>
                                                <p:strVal val="#ppt_h"/>
                                              </p:val>
                                            </p:tav>
                                          </p:tavLst>
                                        </p:anim>
                                        <p:animEffect transition="in" filter="fade">
                                          <p:cBhvr>
                                            <p:cTn id="40" dur="300"/>
                                            <p:tgtEl>
                                              <p:spTgt spid="13353"/>
                                            </p:tgtEl>
                                          </p:cBhvr>
                                        </p:animEffect>
                                      </p:childTnLst>
                                    </p:cTn>
                                  </p:par>
                                  <p:par>
                                    <p:cTn id="41" presetID="6" presetClass="emph" presetSubtype="0" autoRev="1" fill="hold" grpId="1" nodeType="withEffect">
                                      <p:stCondLst>
                                        <p:cond delay="2200"/>
                                      </p:stCondLst>
                                      <p:childTnLst>
                                        <p:animScale>
                                          <p:cBhvr>
                                            <p:cTn id="42" dur="150" fill="hold"/>
                                            <p:tgtEl>
                                              <p:spTgt spid="13353"/>
                                            </p:tgtEl>
                                          </p:cBhvr>
                                          <p:by x="110000" y="110000"/>
                                        </p:animScale>
                                      </p:childTnLst>
                                    </p:cTn>
                                  </p:par>
                                  <p:par>
                                    <p:cTn id="43" presetID="22" presetClass="entr" presetSubtype="1" fill="hold" grpId="0" nodeType="withEffect">
                                      <p:stCondLst>
                                        <p:cond delay="1300"/>
                                      </p:stCondLst>
                                      <p:childTnLst>
                                        <p:set>
                                          <p:cBhvr>
                                            <p:cTn id="44" dur="1" fill="hold">
                                              <p:stCondLst>
                                                <p:cond delay="0"/>
                                              </p:stCondLst>
                                            </p:cTn>
                                            <p:tgtEl>
                                              <p:spTgt spid="13323"/>
                                            </p:tgtEl>
                                            <p:attrNameLst>
                                              <p:attrName>style.visibility</p:attrName>
                                            </p:attrNameLst>
                                          </p:cBhvr>
                                          <p:to>
                                            <p:strVal val="visible"/>
                                          </p:to>
                                        </p:set>
                                        <p:animEffect transition="in" filter="wipe(up)">
                                          <p:cBhvr>
                                            <p:cTn id="45" dur="500"/>
                                            <p:tgtEl>
                                              <p:spTgt spid="13323"/>
                                            </p:tgtEl>
                                          </p:cBhvr>
                                        </p:animEffect>
                                      </p:childTnLst>
                                    </p:cTn>
                                  </p:par>
                                  <p:par>
                                    <p:cTn id="46" presetID="53" presetClass="entr" presetSubtype="16" fill="hold" grpId="0" nodeType="withEffect">
                                      <p:stCondLst>
                                        <p:cond delay="1800"/>
                                      </p:stCondLst>
                                      <p:childTnLst>
                                        <p:set>
                                          <p:cBhvr>
                                            <p:cTn id="47" dur="1" fill="hold">
                                              <p:stCondLst>
                                                <p:cond delay="0"/>
                                              </p:stCondLst>
                                            </p:cTn>
                                            <p:tgtEl>
                                              <p:spTgt spid="13327"/>
                                            </p:tgtEl>
                                            <p:attrNameLst>
                                              <p:attrName>style.visibility</p:attrName>
                                            </p:attrNameLst>
                                          </p:cBhvr>
                                          <p:to>
                                            <p:strVal val="visible"/>
                                          </p:to>
                                        </p:set>
                                        <p:anim calcmode="lin" valueType="num">
                                          <p:cBhvr>
                                            <p:cTn id="48" dur="300" fill="hold"/>
                                            <p:tgtEl>
                                              <p:spTgt spid="13327"/>
                                            </p:tgtEl>
                                            <p:attrNameLst>
                                              <p:attrName>ppt_w</p:attrName>
                                            </p:attrNameLst>
                                          </p:cBhvr>
                                          <p:tavLst>
                                            <p:tav tm="0">
                                              <p:val>
                                                <p:fltVal val="0"/>
                                              </p:val>
                                            </p:tav>
                                            <p:tav tm="100000">
                                              <p:val>
                                                <p:strVal val="#ppt_w"/>
                                              </p:val>
                                            </p:tav>
                                          </p:tavLst>
                                        </p:anim>
                                        <p:anim calcmode="lin" valueType="num">
                                          <p:cBhvr>
                                            <p:cTn id="49" dur="300" fill="hold"/>
                                            <p:tgtEl>
                                              <p:spTgt spid="13327"/>
                                            </p:tgtEl>
                                            <p:attrNameLst>
                                              <p:attrName>ppt_h</p:attrName>
                                            </p:attrNameLst>
                                          </p:cBhvr>
                                          <p:tavLst>
                                            <p:tav tm="0">
                                              <p:val>
                                                <p:fltVal val="0"/>
                                              </p:val>
                                            </p:tav>
                                            <p:tav tm="100000">
                                              <p:val>
                                                <p:strVal val="#ppt_h"/>
                                              </p:val>
                                            </p:tav>
                                          </p:tavLst>
                                        </p:anim>
                                        <p:animEffect transition="in" filter="fade">
                                          <p:cBhvr>
                                            <p:cTn id="50" dur="300"/>
                                            <p:tgtEl>
                                              <p:spTgt spid="13327"/>
                                            </p:tgtEl>
                                          </p:cBhvr>
                                        </p:animEffect>
                                      </p:childTnLst>
                                    </p:cTn>
                                  </p:par>
                                  <p:par>
                                    <p:cTn id="51" presetID="6" presetClass="emph" presetSubtype="0" autoRev="1" fill="hold" grpId="1" nodeType="withEffect">
                                      <p:stCondLst>
                                        <p:cond delay="2100"/>
                                      </p:stCondLst>
                                      <p:childTnLst>
                                        <p:animScale>
                                          <p:cBhvr>
                                            <p:cTn id="52" dur="150" fill="hold"/>
                                            <p:tgtEl>
                                              <p:spTgt spid="13327"/>
                                            </p:tgtEl>
                                          </p:cBhvr>
                                          <p:by x="110000" y="110000"/>
                                        </p:animScale>
                                      </p:childTnLst>
                                    </p:cTn>
                                  </p:par>
                                  <p:par>
                                    <p:cTn id="53" presetID="53" presetClass="entr" presetSubtype="16" fill="hold" grpId="0" nodeType="withEffect">
                                      <p:stCondLst>
                                        <p:cond delay="1900"/>
                                      </p:stCondLst>
                                      <p:childTnLst>
                                        <p:set>
                                          <p:cBhvr>
                                            <p:cTn id="54" dur="1" fill="hold">
                                              <p:stCondLst>
                                                <p:cond delay="0"/>
                                              </p:stCondLst>
                                            </p:cTn>
                                            <p:tgtEl>
                                              <p:spTgt spid="13349"/>
                                            </p:tgtEl>
                                            <p:attrNameLst>
                                              <p:attrName>style.visibility</p:attrName>
                                            </p:attrNameLst>
                                          </p:cBhvr>
                                          <p:to>
                                            <p:strVal val="visible"/>
                                          </p:to>
                                        </p:set>
                                        <p:anim calcmode="lin" valueType="num">
                                          <p:cBhvr>
                                            <p:cTn id="55" dur="300" fill="hold"/>
                                            <p:tgtEl>
                                              <p:spTgt spid="13349"/>
                                            </p:tgtEl>
                                            <p:attrNameLst>
                                              <p:attrName>ppt_w</p:attrName>
                                            </p:attrNameLst>
                                          </p:cBhvr>
                                          <p:tavLst>
                                            <p:tav tm="0">
                                              <p:val>
                                                <p:fltVal val="0"/>
                                              </p:val>
                                            </p:tav>
                                            <p:tav tm="100000">
                                              <p:val>
                                                <p:strVal val="#ppt_w"/>
                                              </p:val>
                                            </p:tav>
                                          </p:tavLst>
                                        </p:anim>
                                        <p:anim calcmode="lin" valueType="num">
                                          <p:cBhvr>
                                            <p:cTn id="56" dur="300" fill="hold"/>
                                            <p:tgtEl>
                                              <p:spTgt spid="13349"/>
                                            </p:tgtEl>
                                            <p:attrNameLst>
                                              <p:attrName>ppt_h</p:attrName>
                                            </p:attrNameLst>
                                          </p:cBhvr>
                                          <p:tavLst>
                                            <p:tav tm="0">
                                              <p:val>
                                                <p:fltVal val="0"/>
                                              </p:val>
                                            </p:tav>
                                            <p:tav tm="100000">
                                              <p:val>
                                                <p:strVal val="#ppt_h"/>
                                              </p:val>
                                            </p:tav>
                                          </p:tavLst>
                                        </p:anim>
                                        <p:animEffect transition="in" filter="fade">
                                          <p:cBhvr>
                                            <p:cTn id="57" dur="300"/>
                                            <p:tgtEl>
                                              <p:spTgt spid="13349"/>
                                            </p:tgtEl>
                                          </p:cBhvr>
                                        </p:animEffect>
                                      </p:childTnLst>
                                    </p:cTn>
                                  </p:par>
                                  <p:par>
                                    <p:cTn id="58" presetID="6" presetClass="emph" presetSubtype="0" autoRev="1" fill="hold" grpId="1" nodeType="withEffect">
                                      <p:stCondLst>
                                        <p:cond delay="2200"/>
                                      </p:stCondLst>
                                      <p:childTnLst>
                                        <p:animScale>
                                          <p:cBhvr>
                                            <p:cTn id="59" dur="150" fill="hold"/>
                                            <p:tgtEl>
                                              <p:spTgt spid="13349"/>
                                            </p:tgtEl>
                                          </p:cBhvr>
                                          <p:by x="110000" y="110000"/>
                                        </p:animScale>
                                      </p:childTnLst>
                                    </p:cTn>
                                  </p:par>
                                  <p:par>
                                    <p:cTn id="60" presetID="22" presetClass="entr" presetSubtype="4" fill="hold" grpId="0" nodeType="withEffect">
                                      <p:stCondLst>
                                        <p:cond delay="2200"/>
                                      </p:stCondLst>
                                      <p:childTnLst>
                                        <p:set>
                                          <p:cBhvr>
                                            <p:cTn id="61" dur="1" fill="hold">
                                              <p:stCondLst>
                                                <p:cond delay="0"/>
                                              </p:stCondLst>
                                            </p:cTn>
                                            <p:tgtEl>
                                              <p:spTgt spid="13316"/>
                                            </p:tgtEl>
                                            <p:attrNameLst>
                                              <p:attrName>style.visibility</p:attrName>
                                            </p:attrNameLst>
                                          </p:cBhvr>
                                          <p:to>
                                            <p:strVal val="visible"/>
                                          </p:to>
                                        </p:set>
                                        <p:animEffect transition="in" filter="wipe(down)">
                                          <p:cBhvr>
                                            <p:cTn id="62" dur="500"/>
                                            <p:tgtEl>
                                              <p:spTgt spid="13316"/>
                                            </p:tgtEl>
                                          </p:cBhvr>
                                        </p:animEffect>
                                      </p:childTnLst>
                                    </p:cTn>
                                  </p:par>
                                  <p:par>
                                    <p:cTn id="63" presetID="22" presetClass="entr" presetSubtype="1" fill="hold" grpId="0" nodeType="withEffect">
                                      <p:stCondLst>
                                        <p:cond delay="2100"/>
                                      </p:stCondLst>
                                      <p:childTnLst>
                                        <p:set>
                                          <p:cBhvr>
                                            <p:cTn id="64" dur="1" fill="hold">
                                              <p:stCondLst>
                                                <p:cond delay="0"/>
                                              </p:stCondLst>
                                            </p:cTn>
                                            <p:tgtEl>
                                              <p:spTgt spid="13318"/>
                                            </p:tgtEl>
                                            <p:attrNameLst>
                                              <p:attrName>style.visibility</p:attrName>
                                            </p:attrNameLst>
                                          </p:cBhvr>
                                          <p:to>
                                            <p:strVal val="visible"/>
                                          </p:to>
                                        </p:set>
                                        <p:animEffect transition="in" filter="wipe(up)">
                                          <p:cBhvr>
                                            <p:cTn id="65" dur="500"/>
                                            <p:tgtEl>
                                              <p:spTgt spid="13318"/>
                                            </p:tgtEl>
                                          </p:cBhvr>
                                        </p:animEffect>
                                      </p:childTnLst>
                                    </p:cTn>
                                  </p:par>
                                  <p:par>
                                    <p:cTn id="66" presetID="53" presetClass="entr" presetSubtype="16" fill="hold" grpId="0" nodeType="withEffect">
                                      <p:stCondLst>
                                        <p:cond delay="2600"/>
                                      </p:stCondLst>
                                      <p:childTnLst>
                                        <p:set>
                                          <p:cBhvr>
                                            <p:cTn id="67" dur="1" fill="hold">
                                              <p:stCondLst>
                                                <p:cond delay="0"/>
                                              </p:stCondLst>
                                            </p:cTn>
                                            <p:tgtEl>
                                              <p:spTgt spid="13325"/>
                                            </p:tgtEl>
                                            <p:attrNameLst>
                                              <p:attrName>style.visibility</p:attrName>
                                            </p:attrNameLst>
                                          </p:cBhvr>
                                          <p:to>
                                            <p:strVal val="visible"/>
                                          </p:to>
                                        </p:set>
                                        <p:anim calcmode="lin" valueType="num">
                                          <p:cBhvr>
                                            <p:cTn id="68" dur="300" fill="hold"/>
                                            <p:tgtEl>
                                              <p:spTgt spid="13325"/>
                                            </p:tgtEl>
                                            <p:attrNameLst>
                                              <p:attrName>ppt_w</p:attrName>
                                            </p:attrNameLst>
                                          </p:cBhvr>
                                          <p:tavLst>
                                            <p:tav tm="0">
                                              <p:val>
                                                <p:fltVal val="0"/>
                                              </p:val>
                                            </p:tav>
                                            <p:tav tm="100000">
                                              <p:val>
                                                <p:strVal val="#ppt_w"/>
                                              </p:val>
                                            </p:tav>
                                          </p:tavLst>
                                        </p:anim>
                                        <p:anim calcmode="lin" valueType="num">
                                          <p:cBhvr>
                                            <p:cTn id="69" dur="300" fill="hold"/>
                                            <p:tgtEl>
                                              <p:spTgt spid="13325"/>
                                            </p:tgtEl>
                                            <p:attrNameLst>
                                              <p:attrName>ppt_h</p:attrName>
                                            </p:attrNameLst>
                                          </p:cBhvr>
                                          <p:tavLst>
                                            <p:tav tm="0">
                                              <p:val>
                                                <p:fltVal val="0"/>
                                              </p:val>
                                            </p:tav>
                                            <p:tav tm="100000">
                                              <p:val>
                                                <p:strVal val="#ppt_h"/>
                                              </p:val>
                                            </p:tav>
                                          </p:tavLst>
                                        </p:anim>
                                        <p:animEffect transition="in" filter="fade">
                                          <p:cBhvr>
                                            <p:cTn id="70" dur="300"/>
                                            <p:tgtEl>
                                              <p:spTgt spid="13325"/>
                                            </p:tgtEl>
                                          </p:cBhvr>
                                        </p:animEffect>
                                      </p:childTnLst>
                                    </p:cTn>
                                  </p:par>
                                  <p:par>
                                    <p:cTn id="71" presetID="6" presetClass="emph" presetSubtype="0" autoRev="1" fill="hold" grpId="1" nodeType="withEffect">
                                      <p:stCondLst>
                                        <p:cond delay="2900"/>
                                      </p:stCondLst>
                                      <p:childTnLst>
                                        <p:animScale>
                                          <p:cBhvr>
                                            <p:cTn id="72" dur="150" fill="hold"/>
                                            <p:tgtEl>
                                              <p:spTgt spid="13325"/>
                                            </p:tgtEl>
                                          </p:cBhvr>
                                          <p:by x="110000" y="110000"/>
                                        </p:animScale>
                                      </p:childTnLst>
                                    </p:cTn>
                                  </p:par>
                                  <p:par>
                                    <p:cTn id="73" presetID="53" presetClass="entr" presetSubtype="16" fill="hold" nodeType="withEffect">
                                      <p:stCondLst>
                                        <p:cond delay="2700"/>
                                      </p:stCondLst>
                                      <p:childTnLst>
                                        <p:set>
                                          <p:cBhvr>
                                            <p:cTn id="74" dur="1" fill="hold">
                                              <p:stCondLst>
                                                <p:cond delay="0"/>
                                              </p:stCondLst>
                                            </p:cTn>
                                            <p:tgtEl>
                                              <p:spTgt spid="13345"/>
                                            </p:tgtEl>
                                            <p:attrNameLst>
                                              <p:attrName>style.visibility</p:attrName>
                                            </p:attrNameLst>
                                          </p:cBhvr>
                                          <p:to>
                                            <p:strVal val="visible"/>
                                          </p:to>
                                        </p:set>
                                        <p:anim calcmode="lin" valueType="num">
                                          <p:cBhvr>
                                            <p:cTn id="75" dur="300" fill="hold"/>
                                            <p:tgtEl>
                                              <p:spTgt spid="13345"/>
                                            </p:tgtEl>
                                            <p:attrNameLst>
                                              <p:attrName>ppt_w</p:attrName>
                                            </p:attrNameLst>
                                          </p:cBhvr>
                                          <p:tavLst>
                                            <p:tav tm="0">
                                              <p:val>
                                                <p:fltVal val="0"/>
                                              </p:val>
                                            </p:tav>
                                            <p:tav tm="100000">
                                              <p:val>
                                                <p:strVal val="#ppt_w"/>
                                              </p:val>
                                            </p:tav>
                                          </p:tavLst>
                                        </p:anim>
                                        <p:anim calcmode="lin" valueType="num">
                                          <p:cBhvr>
                                            <p:cTn id="76" dur="300" fill="hold"/>
                                            <p:tgtEl>
                                              <p:spTgt spid="13345"/>
                                            </p:tgtEl>
                                            <p:attrNameLst>
                                              <p:attrName>ppt_h</p:attrName>
                                            </p:attrNameLst>
                                          </p:cBhvr>
                                          <p:tavLst>
                                            <p:tav tm="0">
                                              <p:val>
                                                <p:fltVal val="0"/>
                                              </p:val>
                                            </p:tav>
                                            <p:tav tm="100000">
                                              <p:val>
                                                <p:strVal val="#ppt_h"/>
                                              </p:val>
                                            </p:tav>
                                          </p:tavLst>
                                        </p:anim>
                                        <p:animEffect transition="in" filter="fade">
                                          <p:cBhvr>
                                            <p:cTn id="77" dur="300"/>
                                            <p:tgtEl>
                                              <p:spTgt spid="13345"/>
                                            </p:tgtEl>
                                          </p:cBhvr>
                                        </p:animEffect>
                                      </p:childTnLst>
                                    </p:cTn>
                                  </p:par>
                                  <p:par>
                                    <p:cTn id="78" presetID="6" presetClass="emph" presetSubtype="0" autoRev="1" fill="hold" nodeType="withEffect">
                                      <p:stCondLst>
                                        <p:cond delay="3000"/>
                                      </p:stCondLst>
                                      <p:childTnLst>
                                        <p:animScale>
                                          <p:cBhvr>
                                            <p:cTn id="79" dur="150" fill="hold"/>
                                            <p:tgtEl>
                                              <p:spTgt spid="13345"/>
                                            </p:tgtEl>
                                          </p:cBhvr>
                                          <p:by x="110000" y="110000"/>
                                        </p:animScale>
                                      </p:childTnLst>
                                    </p:cTn>
                                  </p:par>
                                  <p:par>
                                    <p:cTn id="80" presetID="22" presetClass="entr" presetSubtype="2" fill="hold" grpId="0" nodeType="withEffect">
                                      <p:stCondLst>
                                        <p:cond delay="3000"/>
                                      </p:stCondLst>
                                      <p:childTnLst>
                                        <p:set>
                                          <p:cBhvr>
                                            <p:cTn id="81" dur="1" fill="hold">
                                              <p:stCondLst>
                                                <p:cond delay="0"/>
                                              </p:stCondLst>
                                            </p:cTn>
                                            <p:tgtEl>
                                              <p:spTgt spid="13317"/>
                                            </p:tgtEl>
                                            <p:attrNameLst>
                                              <p:attrName>style.visibility</p:attrName>
                                            </p:attrNameLst>
                                          </p:cBhvr>
                                          <p:to>
                                            <p:strVal val="visible"/>
                                          </p:to>
                                        </p:set>
                                        <p:animEffect transition="in" filter="wipe(right)">
                                          <p:cBhvr>
                                            <p:cTn id="82"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animBg="1"/>
          <p:bldP spid="13316" grpId="0" animBg="1"/>
          <p:bldP spid="13317" grpId="0" animBg="1"/>
          <p:bldP spid="13318" grpId="0" animBg="1"/>
          <p:bldP spid="13323" grpId="0" animBg="1"/>
          <p:bldP spid="13324" grpId="0" animBg="1"/>
          <p:bldP spid="13324" grpId="1" animBg="1"/>
          <p:bldP spid="13325" grpId="0" animBg="1"/>
          <p:bldP spid="13325" grpId="1" animBg="1"/>
          <p:bldP spid="13327" grpId="0" animBg="1"/>
          <p:bldP spid="13327" grpId="1" animBg="1"/>
          <p:bldP spid="13330" grpId="0" animBg="1"/>
          <p:bldP spid="13330" grpId="1" animBg="1"/>
          <p:bldP spid="13349" grpId="0" animBg="1"/>
          <p:bldP spid="13349" grpId="1" animBg="1"/>
          <p:bldP spid="13353" grpId="0" animBg="1"/>
          <p:bldP spid="13353" grpId="1" animBg="1"/>
          <p:bldP spid="1335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750" fill="hold"/>
                                            <p:tgtEl>
                                              <p:spTgt spid="13314"/>
                                            </p:tgtEl>
                                            <p:attrNameLst>
                                              <p:attrName>ppt_x</p:attrName>
                                            </p:attrNameLst>
                                          </p:cBhvr>
                                          <p:tavLst>
                                            <p:tav tm="0">
                                              <p:val>
                                                <p:strVal val="1+#ppt_w/2"/>
                                              </p:val>
                                            </p:tav>
                                            <p:tav tm="100000">
                                              <p:val>
                                                <p:strVal val="#ppt_x"/>
                                              </p:val>
                                            </p:tav>
                                          </p:tavLst>
                                        </p:anim>
                                        <p:anim calcmode="lin" valueType="num">
                                          <p:cBhvr additive="base">
                                            <p:cTn id="8" dur="750" fill="hold"/>
                                            <p:tgtEl>
                                              <p:spTgt spid="13314"/>
                                            </p:tgtEl>
                                            <p:attrNameLst>
                                              <p:attrName>ppt_y</p:attrName>
                                            </p:attrNameLst>
                                          </p:cBhvr>
                                          <p:tavLst>
                                            <p:tav tm="0">
                                              <p:val>
                                                <p:strVal val="#ppt_y"/>
                                              </p:val>
                                            </p:tav>
                                            <p:tav tm="100000">
                                              <p:val>
                                                <p:strVal val="#ppt_y"/>
                                              </p:val>
                                            </p:tav>
                                          </p:tavLst>
                                        </p:anim>
                                      </p:childTnLst>
                                    </p:cTn>
                                  </p:par>
                                  <p:par>
                                    <p:cTn id="9" presetID="16" presetClass="entr" presetSubtype="42" fill="hold" grpId="0" nodeType="withEffect">
                                      <p:stCondLst>
                                        <p:cond delay="600"/>
                                      </p:stCondLst>
                                      <p:childTnLst>
                                        <p:set>
                                          <p:cBhvr>
                                            <p:cTn id="10" dur="1" fill="hold">
                                              <p:stCondLst>
                                                <p:cond delay="0"/>
                                              </p:stCondLst>
                                            </p:cTn>
                                            <p:tgtEl>
                                              <p:spTgt spid="13359"/>
                                            </p:tgtEl>
                                            <p:attrNameLst>
                                              <p:attrName>style.visibility</p:attrName>
                                            </p:attrNameLst>
                                          </p:cBhvr>
                                          <p:to>
                                            <p:strVal val="visible"/>
                                          </p:to>
                                        </p:set>
                                        <p:animEffect transition="in" filter="barn(outHorizontal)">
                                          <p:cBhvr>
                                            <p:cTn id="11" dur="500"/>
                                            <p:tgtEl>
                                              <p:spTgt spid="13359"/>
                                            </p:tgtEl>
                                          </p:cBhvr>
                                        </p:animEffect>
                                      </p:childTnLst>
                                    </p:cTn>
                                  </p:par>
                                  <p:par>
                                    <p:cTn id="12" presetID="53" presetClass="entr" presetSubtype="16" fill="hold" grpId="0" nodeType="withEffect">
                                      <p:stCondLst>
                                        <p:cond delay="900"/>
                                      </p:stCondLst>
                                      <p:childTnLst>
                                        <p:set>
                                          <p:cBhvr>
                                            <p:cTn id="13" dur="1" fill="hold">
                                              <p:stCondLst>
                                                <p:cond delay="0"/>
                                              </p:stCondLst>
                                            </p:cTn>
                                            <p:tgtEl>
                                              <p:spTgt spid="13330"/>
                                            </p:tgtEl>
                                            <p:attrNameLst>
                                              <p:attrName>style.visibility</p:attrName>
                                            </p:attrNameLst>
                                          </p:cBhvr>
                                          <p:to>
                                            <p:strVal val="visible"/>
                                          </p:to>
                                        </p:set>
                                        <p:anim calcmode="lin" valueType="num">
                                          <p:cBhvr>
                                            <p:cTn id="14" dur="300" fill="hold"/>
                                            <p:tgtEl>
                                              <p:spTgt spid="13330"/>
                                            </p:tgtEl>
                                            <p:attrNameLst>
                                              <p:attrName>ppt_w</p:attrName>
                                            </p:attrNameLst>
                                          </p:cBhvr>
                                          <p:tavLst>
                                            <p:tav tm="0">
                                              <p:val>
                                                <p:fltVal val="0"/>
                                              </p:val>
                                            </p:tav>
                                            <p:tav tm="100000">
                                              <p:val>
                                                <p:strVal val="#ppt_w"/>
                                              </p:val>
                                            </p:tav>
                                          </p:tavLst>
                                        </p:anim>
                                        <p:anim calcmode="lin" valueType="num">
                                          <p:cBhvr>
                                            <p:cTn id="15" dur="300" fill="hold"/>
                                            <p:tgtEl>
                                              <p:spTgt spid="13330"/>
                                            </p:tgtEl>
                                            <p:attrNameLst>
                                              <p:attrName>ppt_h</p:attrName>
                                            </p:attrNameLst>
                                          </p:cBhvr>
                                          <p:tavLst>
                                            <p:tav tm="0">
                                              <p:val>
                                                <p:fltVal val="0"/>
                                              </p:val>
                                            </p:tav>
                                            <p:tav tm="100000">
                                              <p:val>
                                                <p:strVal val="#ppt_h"/>
                                              </p:val>
                                            </p:tav>
                                          </p:tavLst>
                                        </p:anim>
                                        <p:animEffect transition="in" filter="fade">
                                          <p:cBhvr>
                                            <p:cTn id="16" dur="300"/>
                                            <p:tgtEl>
                                              <p:spTgt spid="13330"/>
                                            </p:tgtEl>
                                          </p:cBhvr>
                                        </p:animEffect>
                                      </p:childTnLst>
                                    </p:cTn>
                                  </p:par>
                                  <p:par>
                                    <p:cTn id="17" presetID="6" presetClass="emph" presetSubtype="0" autoRev="1" fill="hold" grpId="1" nodeType="withEffect">
                                      <p:stCondLst>
                                        <p:cond delay="1200"/>
                                      </p:stCondLst>
                                      <p:childTnLst>
                                        <p:animScale>
                                          <p:cBhvr>
                                            <p:cTn id="18" dur="150" fill="hold"/>
                                            <p:tgtEl>
                                              <p:spTgt spid="13330"/>
                                            </p:tgtEl>
                                          </p:cBhvr>
                                          <p:by x="110000" y="110000"/>
                                        </p:animScale>
                                      </p:childTnLst>
                                    </p:cTn>
                                  </p:par>
                                  <p:par>
                                    <p:cTn id="19" presetID="53" presetClass="entr" presetSubtype="16" fill="hold" nodeType="withEffect">
                                      <p:stCondLst>
                                        <p:cond delay="1000"/>
                                      </p:stCondLst>
                                      <p:childTnLst>
                                        <p:set>
                                          <p:cBhvr>
                                            <p:cTn id="20" dur="1" fill="hold">
                                              <p:stCondLst>
                                                <p:cond delay="0"/>
                                              </p:stCondLst>
                                            </p:cTn>
                                            <p:tgtEl>
                                              <p:spTgt spid="13350"/>
                                            </p:tgtEl>
                                            <p:attrNameLst>
                                              <p:attrName>style.visibility</p:attrName>
                                            </p:attrNameLst>
                                          </p:cBhvr>
                                          <p:to>
                                            <p:strVal val="visible"/>
                                          </p:to>
                                        </p:set>
                                        <p:anim calcmode="lin" valueType="num">
                                          <p:cBhvr>
                                            <p:cTn id="21" dur="300" fill="hold"/>
                                            <p:tgtEl>
                                              <p:spTgt spid="13350"/>
                                            </p:tgtEl>
                                            <p:attrNameLst>
                                              <p:attrName>ppt_w</p:attrName>
                                            </p:attrNameLst>
                                          </p:cBhvr>
                                          <p:tavLst>
                                            <p:tav tm="0">
                                              <p:val>
                                                <p:fltVal val="0"/>
                                              </p:val>
                                            </p:tav>
                                            <p:tav tm="100000">
                                              <p:val>
                                                <p:strVal val="#ppt_w"/>
                                              </p:val>
                                            </p:tav>
                                          </p:tavLst>
                                        </p:anim>
                                        <p:anim calcmode="lin" valueType="num">
                                          <p:cBhvr>
                                            <p:cTn id="22" dur="300" fill="hold"/>
                                            <p:tgtEl>
                                              <p:spTgt spid="13350"/>
                                            </p:tgtEl>
                                            <p:attrNameLst>
                                              <p:attrName>ppt_h</p:attrName>
                                            </p:attrNameLst>
                                          </p:cBhvr>
                                          <p:tavLst>
                                            <p:tav tm="0">
                                              <p:val>
                                                <p:fltVal val="0"/>
                                              </p:val>
                                            </p:tav>
                                            <p:tav tm="100000">
                                              <p:val>
                                                <p:strVal val="#ppt_h"/>
                                              </p:val>
                                            </p:tav>
                                          </p:tavLst>
                                        </p:anim>
                                        <p:animEffect transition="in" filter="fade">
                                          <p:cBhvr>
                                            <p:cTn id="23" dur="300"/>
                                            <p:tgtEl>
                                              <p:spTgt spid="13350"/>
                                            </p:tgtEl>
                                          </p:cBhvr>
                                        </p:animEffect>
                                      </p:childTnLst>
                                    </p:cTn>
                                  </p:par>
                                  <p:par>
                                    <p:cTn id="24" presetID="6" presetClass="emph" presetSubtype="0" autoRev="1" fill="hold" nodeType="withEffect">
                                      <p:stCondLst>
                                        <p:cond delay="1300"/>
                                      </p:stCondLst>
                                      <p:childTnLst>
                                        <p:animScale>
                                          <p:cBhvr>
                                            <p:cTn id="25" dur="150" fill="hold"/>
                                            <p:tgtEl>
                                              <p:spTgt spid="13350"/>
                                            </p:tgtEl>
                                          </p:cBhvr>
                                          <p:by x="110000" y="110000"/>
                                        </p:animScale>
                                      </p:childTnLst>
                                    </p:cTn>
                                  </p:par>
                                  <p:par>
                                    <p:cTn id="26" presetID="22" presetClass="entr" presetSubtype="8" fill="hold" grpId="0" nodeType="withEffect">
                                      <p:stCondLst>
                                        <p:cond delay="1300"/>
                                      </p:stCondLst>
                                      <p:childTnLst>
                                        <p:set>
                                          <p:cBhvr>
                                            <p:cTn id="27" dur="1" fill="hold">
                                              <p:stCondLst>
                                                <p:cond delay="0"/>
                                              </p:stCondLst>
                                            </p:cTn>
                                            <p:tgtEl>
                                              <p:spTgt spid="13315"/>
                                            </p:tgtEl>
                                            <p:attrNameLst>
                                              <p:attrName>style.visibility</p:attrName>
                                            </p:attrNameLst>
                                          </p:cBhvr>
                                          <p:to>
                                            <p:strVal val="visible"/>
                                          </p:to>
                                        </p:set>
                                        <p:animEffect transition="in" filter="wipe(left)">
                                          <p:cBhvr>
                                            <p:cTn id="28" dur="500"/>
                                            <p:tgtEl>
                                              <p:spTgt spid="13315"/>
                                            </p:tgtEl>
                                          </p:cBhvr>
                                        </p:animEffect>
                                      </p:childTnLst>
                                    </p:cTn>
                                  </p:par>
                                  <p:par>
                                    <p:cTn id="29" presetID="53" presetClass="entr" presetSubtype="16" fill="hold" grpId="0" nodeType="withEffect">
                                      <p:stCondLst>
                                        <p:cond delay="1800"/>
                                      </p:stCondLst>
                                      <p:childTnLst>
                                        <p:set>
                                          <p:cBhvr>
                                            <p:cTn id="30" dur="1" fill="hold">
                                              <p:stCondLst>
                                                <p:cond delay="0"/>
                                              </p:stCondLst>
                                            </p:cTn>
                                            <p:tgtEl>
                                              <p:spTgt spid="13324"/>
                                            </p:tgtEl>
                                            <p:attrNameLst>
                                              <p:attrName>style.visibility</p:attrName>
                                            </p:attrNameLst>
                                          </p:cBhvr>
                                          <p:to>
                                            <p:strVal val="visible"/>
                                          </p:to>
                                        </p:set>
                                        <p:anim calcmode="lin" valueType="num">
                                          <p:cBhvr>
                                            <p:cTn id="31" dur="300" fill="hold"/>
                                            <p:tgtEl>
                                              <p:spTgt spid="13324"/>
                                            </p:tgtEl>
                                            <p:attrNameLst>
                                              <p:attrName>ppt_w</p:attrName>
                                            </p:attrNameLst>
                                          </p:cBhvr>
                                          <p:tavLst>
                                            <p:tav tm="0">
                                              <p:val>
                                                <p:fltVal val="0"/>
                                              </p:val>
                                            </p:tav>
                                            <p:tav tm="100000">
                                              <p:val>
                                                <p:strVal val="#ppt_w"/>
                                              </p:val>
                                            </p:tav>
                                          </p:tavLst>
                                        </p:anim>
                                        <p:anim calcmode="lin" valueType="num">
                                          <p:cBhvr>
                                            <p:cTn id="32" dur="300" fill="hold"/>
                                            <p:tgtEl>
                                              <p:spTgt spid="13324"/>
                                            </p:tgtEl>
                                            <p:attrNameLst>
                                              <p:attrName>ppt_h</p:attrName>
                                            </p:attrNameLst>
                                          </p:cBhvr>
                                          <p:tavLst>
                                            <p:tav tm="0">
                                              <p:val>
                                                <p:fltVal val="0"/>
                                              </p:val>
                                            </p:tav>
                                            <p:tav tm="100000">
                                              <p:val>
                                                <p:strVal val="#ppt_h"/>
                                              </p:val>
                                            </p:tav>
                                          </p:tavLst>
                                        </p:anim>
                                        <p:animEffect transition="in" filter="fade">
                                          <p:cBhvr>
                                            <p:cTn id="33" dur="300"/>
                                            <p:tgtEl>
                                              <p:spTgt spid="13324"/>
                                            </p:tgtEl>
                                          </p:cBhvr>
                                        </p:animEffect>
                                      </p:childTnLst>
                                    </p:cTn>
                                  </p:par>
                                  <p:par>
                                    <p:cTn id="34" presetID="6" presetClass="emph" presetSubtype="0" autoRev="1" fill="hold" grpId="1" nodeType="withEffect">
                                      <p:stCondLst>
                                        <p:cond delay="2100"/>
                                      </p:stCondLst>
                                      <p:childTnLst>
                                        <p:animScale>
                                          <p:cBhvr>
                                            <p:cTn id="35" dur="150" fill="hold"/>
                                            <p:tgtEl>
                                              <p:spTgt spid="13324"/>
                                            </p:tgtEl>
                                          </p:cBhvr>
                                          <p:by x="110000" y="110000"/>
                                        </p:animScale>
                                      </p:childTnLst>
                                    </p:cTn>
                                  </p:par>
                                  <p:par>
                                    <p:cTn id="36" presetID="53" presetClass="entr" presetSubtype="16" fill="hold" grpId="0" nodeType="withEffect">
                                      <p:stCondLst>
                                        <p:cond delay="1900"/>
                                      </p:stCondLst>
                                      <p:childTnLst>
                                        <p:set>
                                          <p:cBhvr>
                                            <p:cTn id="37" dur="1" fill="hold">
                                              <p:stCondLst>
                                                <p:cond delay="0"/>
                                              </p:stCondLst>
                                            </p:cTn>
                                            <p:tgtEl>
                                              <p:spTgt spid="13353"/>
                                            </p:tgtEl>
                                            <p:attrNameLst>
                                              <p:attrName>style.visibility</p:attrName>
                                            </p:attrNameLst>
                                          </p:cBhvr>
                                          <p:to>
                                            <p:strVal val="visible"/>
                                          </p:to>
                                        </p:set>
                                        <p:anim calcmode="lin" valueType="num">
                                          <p:cBhvr>
                                            <p:cTn id="38" dur="300" fill="hold"/>
                                            <p:tgtEl>
                                              <p:spTgt spid="13353"/>
                                            </p:tgtEl>
                                            <p:attrNameLst>
                                              <p:attrName>ppt_w</p:attrName>
                                            </p:attrNameLst>
                                          </p:cBhvr>
                                          <p:tavLst>
                                            <p:tav tm="0">
                                              <p:val>
                                                <p:fltVal val="0"/>
                                              </p:val>
                                            </p:tav>
                                            <p:tav tm="100000">
                                              <p:val>
                                                <p:strVal val="#ppt_w"/>
                                              </p:val>
                                            </p:tav>
                                          </p:tavLst>
                                        </p:anim>
                                        <p:anim calcmode="lin" valueType="num">
                                          <p:cBhvr>
                                            <p:cTn id="39" dur="300" fill="hold"/>
                                            <p:tgtEl>
                                              <p:spTgt spid="13353"/>
                                            </p:tgtEl>
                                            <p:attrNameLst>
                                              <p:attrName>ppt_h</p:attrName>
                                            </p:attrNameLst>
                                          </p:cBhvr>
                                          <p:tavLst>
                                            <p:tav tm="0">
                                              <p:val>
                                                <p:fltVal val="0"/>
                                              </p:val>
                                            </p:tav>
                                            <p:tav tm="100000">
                                              <p:val>
                                                <p:strVal val="#ppt_h"/>
                                              </p:val>
                                            </p:tav>
                                          </p:tavLst>
                                        </p:anim>
                                        <p:animEffect transition="in" filter="fade">
                                          <p:cBhvr>
                                            <p:cTn id="40" dur="300"/>
                                            <p:tgtEl>
                                              <p:spTgt spid="13353"/>
                                            </p:tgtEl>
                                          </p:cBhvr>
                                        </p:animEffect>
                                      </p:childTnLst>
                                    </p:cTn>
                                  </p:par>
                                  <p:par>
                                    <p:cTn id="41" presetID="6" presetClass="emph" presetSubtype="0" autoRev="1" fill="hold" grpId="1" nodeType="withEffect">
                                      <p:stCondLst>
                                        <p:cond delay="2200"/>
                                      </p:stCondLst>
                                      <p:childTnLst>
                                        <p:animScale>
                                          <p:cBhvr>
                                            <p:cTn id="42" dur="150" fill="hold"/>
                                            <p:tgtEl>
                                              <p:spTgt spid="13353"/>
                                            </p:tgtEl>
                                          </p:cBhvr>
                                          <p:by x="110000" y="110000"/>
                                        </p:animScale>
                                      </p:childTnLst>
                                    </p:cTn>
                                  </p:par>
                                  <p:par>
                                    <p:cTn id="43" presetID="22" presetClass="entr" presetSubtype="1" fill="hold" grpId="0" nodeType="withEffect">
                                      <p:stCondLst>
                                        <p:cond delay="1300"/>
                                      </p:stCondLst>
                                      <p:childTnLst>
                                        <p:set>
                                          <p:cBhvr>
                                            <p:cTn id="44" dur="1" fill="hold">
                                              <p:stCondLst>
                                                <p:cond delay="0"/>
                                              </p:stCondLst>
                                            </p:cTn>
                                            <p:tgtEl>
                                              <p:spTgt spid="13323"/>
                                            </p:tgtEl>
                                            <p:attrNameLst>
                                              <p:attrName>style.visibility</p:attrName>
                                            </p:attrNameLst>
                                          </p:cBhvr>
                                          <p:to>
                                            <p:strVal val="visible"/>
                                          </p:to>
                                        </p:set>
                                        <p:animEffect transition="in" filter="wipe(up)">
                                          <p:cBhvr>
                                            <p:cTn id="45" dur="500"/>
                                            <p:tgtEl>
                                              <p:spTgt spid="13323"/>
                                            </p:tgtEl>
                                          </p:cBhvr>
                                        </p:animEffect>
                                      </p:childTnLst>
                                    </p:cTn>
                                  </p:par>
                                  <p:par>
                                    <p:cTn id="46" presetID="53" presetClass="entr" presetSubtype="16" fill="hold" grpId="0" nodeType="withEffect">
                                      <p:stCondLst>
                                        <p:cond delay="1800"/>
                                      </p:stCondLst>
                                      <p:childTnLst>
                                        <p:set>
                                          <p:cBhvr>
                                            <p:cTn id="47" dur="1" fill="hold">
                                              <p:stCondLst>
                                                <p:cond delay="0"/>
                                              </p:stCondLst>
                                            </p:cTn>
                                            <p:tgtEl>
                                              <p:spTgt spid="13327"/>
                                            </p:tgtEl>
                                            <p:attrNameLst>
                                              <p:attrName>style.visibility</p:attrName>
                                            </p:attrNameLst>
                                          </p:cBhvr>
                                          <p:to>
                                            <p:strVal val="visible"/>
                                          </p:to>
                                        </p:set>
                                        <p:anim calcmode="lin" valueType="num">
                                          <p:cBhvr>
                                            <p:cTn id="48" dur="300" fill="hold"/>
                                            <p:tgtEl>
                                              <p:spTgt spid="13327"/>
                                            </p:tgtEl>
                                            <p:attrNameLst>
                                              <p:attrName>ppt_w</p:attrName>
                                            </p:attrNameLst>
                                          </p:cBhvr>
                                          <p:tavLst>
                                            <p:tav tm="0">
                                              <p:val>
                                                <p:fltVal val="0"/>
                                              </p:val>
                                            </p:tav>
                                            <p:tav tm="100000">
                                              <p:val>
                                                <p:strVal val="#ppt_w"/>
                                              </p:val>
                                            </p:tav>
                                          </p:tavLst>
                                        </p:anim>
                                        <p:anim calcmode="lin" valueType="num">
                                          <p:cBhvr>
                                            <p:cTn id="49" dur="300" fill="hold"/>
                                            <p:tgtEl>
                                              <p:spTgt spid="13327"/>
                                            </p:tgtEl>
                                            <p:attrNameLst>
                                              <p:attrName>ppt_h</p:attrName>
                                            </p:attrNameLst>
                                          </p:cBhvr>
                                          <p:tavLst>
                                            <p:tav tm="0">
                                              <p:val>
                                                <p:fltVal val="0"/>
                                              </p:val>
                                            </p:tav>
                                            <p:tav tm="100000">
                                              <p:val>
                                                <p:strVal val="#ppt_h"/>
                                              </p:val>
                                            </p:tav>
                                          </p:tavLst>
                                        </p:anim>
                                        <p:animEffect transition="in" filter="fade">
                                          <p:cBhvr>
                                            <p:cTn id="50" dur="300"/>
                                            <p:tgtEl>
                                              <p:spTgt spid="13327"/>
                                            </p:tgtEl>
                                          </p:cBhvr>
                                        </p:animEffect>
                                      </p:childTnLst>
                                    </p:cTn>
                                  </p:par>
                                  <p:par>
                                    <p:cTn id="51" presetID="6" presetClass="emph" presetSubtype="0" autoRev="1" fill="hold" grpId="1" nodeType="withEffect">
                                      <p:stCondLst>
                                        <p:cond delay="2100"/>
                                      </p:stCondLst>
                                      <p:childTnLst>
                                        <p:animScale>
                                          <p:cBhvr>
                                            <p:cTn id="52" dur="150" fill="hold"/>
                                            <p:tgtEl>
                                              <p:spTgt spid="13327"/>
                                            </p:tgtEl>
                                          </p:cBhvr>
                                          <p:by x="110000" y="110000"/>
                                        </p:animScale>
                                      </p:childTnLst>
                                    </p:cTn>
                                  </p:par>
                                  <p:par>
                                    <p:cTn id="53" presetID="53" presetClass="entr" presetSubtype="16" fill="hold" grpId="0" nodeType="withEffect">
                                      <p:stCondLst>
                                        <p:cond delay="1900"/>
                                      </p:stCondLst>
                                      <p:childTnLst>
                                        <p:set>
                                          <p:cBhvr>
                                            <p:cTn id="54" dur="1" fill="hold">
                                              <p:stCondLst>
                                                <p:cond delay="0"/>
                                              </p:stCondLst>
                                            </p:cTn>
                                            <p:tgtEl>
                                              <p:spTgt spid="13349"/>
                                            </p:tgtEl>
                                            <p:attrNameLst>
                                              <p:attrName>style.visibility</p:attrName>
                                            </p:attrNameLst>
                                          </p:cBhvr>
                                          <p:to>
                                            <p:strVal val="visible"/>
                                          </p:to>
                                        </p:set>
                                        <p:anim calcmode="lin" valueType="num">
                                          <p:cBhvr>
                                            <p:cTn id="55" dur="300" fill="hold"/>
                                            <p:tgtEl>
                                              <p:spTgt spid="13349"/>
                                            </p:tgtEl>
                                            <p:attrNameLst>
                                              <p:attrName>ppt_w</p:attrName>
                                            </p:attrNameLst>
                                          </p:cBhvr>
                                          <p:tavLst>
                                            <p:tav tm="0">
                                              <p:val>
                                                <p:fltVal val="0"/>
                                              </p:val>
                                            </p:tav>
                                            <p:tav tm="100000">
                                              <p:val>
                                                <p:strVal val="#ppt_w"/>
                                              </p:val>
                                            </p:tav>
                                          </p:tavLst>
                                        </p:anim>
                                        <p:anim calcmode="lin" valueType="num">
                                          <p:cBhvr>
                                            <p:cTn id="56" dur="300" fill="hold"/>
                                            <p:tgtEl>
                                              <p:spTgt spid="13349"/>
                                            </p:tgtEl>
                                            <p:attrNameLst>
                                              <p:attrName>ppt_h</p:attrName>
                                            </p:attrNameLst>
                                          </p:cBhvr>
                                          <p:tavLst>
                                            <p:tav tm="0">
                                              <p:val>
                                                <p:fltVal val="0"/>
                                              </p:val>
                                            </p:tav>
                                            <p:tav tm="100000">
                                              <p:val>
                                                <p:strVal val="#ppt_h"/>
                                              </p:val>
                                            </p:tav>
                                          </p:tavLst>
                                        </p:anim>
                                        <p:animEffect transition="in" filter="fade">
                                          <p:cBhvr>
                                            <p:cTn id="57" dur="300"/>
                                            <p:tgtEl>
                                              <p:spTgt spid="13349"/>
                                            </p:tgtEl>
                                          </p:cBhvr>
                                        </p:animEffect>
                                      </p:childTnLst>
                                    </p:cTn>
                                  </p:par>
                                  <p:par>
                                    <p:cTn id="58" presetID="6" presetClass="emph" presetSubtype="0" autoRev="1" fill="hold" grpId="1" nodeType="withEffect">
                                      <p:stCondLst>
                                        <p:cond delay="2200"/>
                                      </p:stCondLst>
                                      <p:childTnLst>
                                        <p:animScale>
                                          <p:cBhvr>
                                            <p:cTn id="59" dur="150" fill="hold"/>
                                            <p:tgtEl>
                                              <p:spTgt spid="13349"/>
                                            </p:tgtEl>
                                          </p:cBhvr>
                                          <p:by x="110000" y="110000"/>
                                        </p:animScale>
                                      </p:childTnLst>
                                    </p:cTn>
                                  </p:par>
                                  <p:par>
                                    <p:cTn id="60" presetID="22" presetClass="entr" presetSubtype="4" fill="hold" grpId="0" nodeType="withEffect">
                                      <p:stCondLst>
                                        <p:cond delay="2200"/>
                                      </p:stCondLst>
                                      <p:childTnLst>
                                        <p:set>
                                          <p:cBhvr>
                                            <p:cTn id="61" dur="1" fill="hold">
                                              <p:stCondLst>
                                                <p:cond delay="0"/>
                                              </p:stCondLst>
                                            </p:cTn>
                                            <p:tgtEl>
                                              <p:spTgt spid="13316"/>
                                            </p:tgtEl>
                                            <p:attrNameLst>
                                              <p:attrName>style.visibility</p:attrName>
                                            </p:attrNameLst>
                                          </p:cBhvr>
                                          <p:to>
                                            <p:strVal val="visible"/>
                                          </p:to>
                                        </p:set>
                                        <p:animEffect transition="in" filter="wipe(down)">
                                          <p:cBhvr>
                                            <p:cTn id="62" dur="500"/>
                                            <p:tgtEl>
                                              <p:spTgt spid="13316"/>
                                            </p:tgtEl>
                                          </p:cBhvr>
                                        </p:animEffect>
                                      </p:childTnLst>
                                    </p:cTn>
                                  </p:par>
                                  <p:par>
                                    <p:cTn id="63" presetID="22" presetClass="entr" presetSubtype="1" fill="hold" grpId="0" nodeType="withEffect">
                                      <p:stCondLst>
                                        <p:cond delay="2100"/>
                                      </p:stCondLst>
                                      <p:childTnLst>
                                        <p:set>
                                          <p:cBhvr>
                                            <p:cTn id="64" dur="1" fill="hold">
                                              <p:stCondLst>
                                                <p:cond delay="0"/>
                                              </p:stCondLst>
                                            </p:cTn>
                                            <p:tgtEl>
                                              <p:spTgt spid="13318"/>
                                            </p:tgtEl>
                                            <p:attrNameLst>
                                              <p:attrName>style.visibility</p:attrName>
                                            </p:attrNameLst>
                                          </p:cBhvr>
                                          <p:to>
                                            <p:strVal val="visible"/>
                                          </p:to>
                                        </p:set>
                                        <p:animEffect transition="in" filter="wipe(up)">
                                          <p:cBhvr>
                                            <p:cTn id="65" dur="500"/>
                                            <p:tgtEl>
                                              <p:spTgt spid="13318"/>
                                            </p:tgtEl>
                                          </p:cBhvr>
                                        </p:animEffect>
                                      </p:childTnLst>
                                    </p:cTn>
                                  </p:par>
                                  <p:par>
                                    <p:cTn id="66" presetID="53" presetClass="entr" presetSubtype="16" fill="hold" grpId="0" nodeType="withEffect">
                                      <p:stCondLst>
                                        <p:cond delay="2600"/>
                                      </p:stCondLst>
                                      <p:childTnLst>
                                        <p:set>
                                          <p:cBhvr>
                                            <p:cTn id="67" dur="1" fill="hold">
                                              <p:stCondLst>
                                                <p:cond delay="0"/>
                                              </p:stCondLst>
                                            </p:cTn>
                                            <p:tgtEl>
                                              <p:spTgt spid="13325"/>
                                            </p:tgtEl>
                                            <p:attrNameLst>
                                              <p:attrName>style.visibility</p:attrName>
                                            </p:attrNameLst>
                                          </p:cBhvr>
                                          <p:to>
                                            <p:strVal val="visible"/>
                                          </p:to>
                                        </p:set>
                                        <p:anim calcmode="lin" valueType="num">
                                          <p:cBhvr>
                                            <p:cTn id="68" dur="300" fill="hold"/>
                                            <p:tgtEl>
                                              <p:spTgt spid="13325"/>
                                            </p:tgtEl>
                                            <p:attrNameLst>
                                              <p:attrName>ppt_w</p:attrName>
                                            </p:attrNameLst>
                                          </p:cBhvr>
                                          <p:tavLst>
                                            <p:tav tm="0">
                                              <p:val>
                                                <p:fltVal val="0"/>
                                              </p:val>
                                            </p:tav>
                                            <p:tav tm="100000">
                                              <p:val>
                                                <p:strVal val="#ppt_w"/>
                                              </p:val>
                                            </p:tav>
                                          </p:tavLst>
                                        </p:anim>
                                        <p:anim calcmode="lin" valueType="num">
                                          <p:cBhvr>
                                            <p:cTn id="69" dur="300" fill="hold"/>
                                            <p:tgtEl>
                                              <p:spTgt spid="13325"/>
                                            </p:tgtEl>
                                            <p:attrNameLst>
                                              <p:attrName>ppt_h</p:attrName>
                                            </p:attrNameLst>
                                          </p:cBhvr>
                                          <p:tavLst>
                                            <p:tav tm="0">
                                              <p:val>
                                                <p:fltVal val="0"/>
                                              </p:val>
                                            </p:tav>
                                            <p:tav tm="100000">
                                              <p:val>
                                                <p:strVal val="#ppt_h"/>
                                              </p:val>
                                            </p:tav>
                                          </p:tavLst>
                                        </p:anim>
                                        <p:animEffect transition="in" filter="fade">
                                          <p:cBhvr>
                                            <p:cTn id="70" dur="300"/>
                                            <p:tgtEl>
                                              <p:spTgt spid="13325"/>
                                            </p:tgtEl>
                                          </p:cBhvr>
                                        </p:animEffect>
                                      </p:childTnLst>
                                    </p:cTn>
                                  </p:par>
                                  <p:par>
                                    <p:cTn id="71" presetID="6" presetClass="emph" presetSubtype="0" autoRev="1" fill="hold" grpId="1" nodeType="withEffect">
                                      <p:stCondLst>
                                        <p:cond delay="2900"/>
                                      </p:stCondLst>
                                      <p:childTnLst>
                                        <p:animScale>
                                          <p:cBhvr>
                                            <p:cTn id="72" dur="150" fill="hold"/>
                                            <p:tgtEl>
                                              <p:spTgt spid="13325"/>
                                            </p:tgtEl>
                                          </p:cBhvr>
                                          <p:by x="110000" y="110000"/>
                                        </p:animScale>
                                      </p:childTnLst>
                                    </p:cTn>
                                  </p:par>
                                  <p:par>
                                    <p:cTn id="73" presetID="53" presetClass="entr" presetSubtype="16" fill="hold" nodeType="withEffect">
                                      <p:stCondLst>
                                        <p:cond delay="2700"/>
                                      </p:stCondLst>
                                      <p:childTnLst>
                                        <p:set>
                                          <p:cBhvr>
                                            <p:cTn id="74" dur="1" fill="hold">
                                              <p:stCondLst>
                                                <p:cond delay="0"/>
                                              </p:stCondLst>
                                            </p:cTn>
                                            <p:tgtEl>
                                              <p:spTgt spid="13345"/>
                                            </p:tgtEl>
                                            <p:attrNameLst>
                                              <p:attrName>style.visibility</p:attrName>
                                            </p:attrNameLst>
                                          </p:cBhvr>
                                          <p:to>
                                            <p:strVal val="visible"/>
                                          </p:to>
                                        </p:set>
                                        <p:anim calcmode="lin" valueType="num">
                                          <p:cBhvr>
                                            <p:cTn id="75" dur="300" fill="hold"/>
                                            <p:tgtEl>
                                              <p:spTgt spid="13345"/>
                                            </p:tgtEl>
                                            <p:attrNameLst>
                                              <p:attrName>ppt_w</p:attrName>
                                            </p:attrNameLst>
                                          </p:cBhvr>
                                          <p:tavLst>
                                            <p:tav tm="0">
                                              <p:val>
                                                <p:fltVal val="0"/>
                                              </p:val>
                                            </p:tav>
                                            <p:tav tm="100000">
                                              <p:val>
                                                <p:strVal val="#ppt_w"/>
                                              </p:val>
                                            </p:tav>
                                          </p:tavLst>
                                        </p:anim>
                                        <p:anim calcmode="lin" valueType="num">
                                          <p:cBhvr>
                                            <p:cTn id="76" dur="300" fill="hold"/>
                                            <p:tgtEl>
                                              <p:spTgt spid="13345"/>
                                            </p:tgtEl>
                                            <p:attrNameLst>
                                              <p:attrName>ppt_h</p:attrName>
                                            </p:attrNameLst>
                                          </p:cBhvr>
                                          <p:tavLst>
                                            <p:tav tm="0">
                                              <p:val>
                                                <p:fltVal val="0"/>
                                              </p:val>
                                            </p:tav>
                                            <p:tav tm="100000">
                                              <p:val>
                                                <p:strVal val="#ppt_h"/>
                                              </p:val>
                                            </p:tav>
                                          </p:tavLst>
                                        </p:anim>
                                        <p:animEffect transition="in" filter="fade">
                                          <p:cBhvr>
                                            <p:cTn id="77" dur="300"/>
                                            <p:tgtEl>
                                              <p:spTgt spid="13345"/>
                                            </p:tgtEl>
                                          </p:cBhvr>
                                        </p:animEffect>
                                      </p:childTnLst>
                                    </p:cTn>
                                  </p:par>
                                  <p:par>
                                    <p:cTn id="78" presetID="6" presetClass="emph" presetSubtype="0" autoRev="1" fill="hold" nodeType="withEffect">
                                      <p:stCondLst>
                                        <p:cond delay="3000"/>
                                      </p:stCondLst>
                                      <p:childTnLst>
                                        <p:animScale>
                                          <p:cBhvr>
                                            <p:cTn id="79" dur="150" fill="hold"/>
                                            <p:tgtEl>
                                              <p:spTgt spid="13345"/>
                                            </p:tgtEl>
                                          </p:cBhvr>
                                          <p:by x="110000" y="110000"/>
                                        </p:animScale>
                                      </p:childTnLst>
                                    </p:cTn>
                                  </p:par>
                                  <p:par>
                                    <p:cTn id="80" presetID="22" presetClass="entr" presetSubtype="2" fill="hold" grpId="0" nodeType="withEffect">
                                      <p:stCondLst>
                                        <p:cond delay="3000"/>
                                      </p:stCondLst>
                                      <p:childTnLst>
                                        <p:set>
                                          <p:cBhvr>
                                            <p:cTn id="81" dur="1" fill="hold">
                                              <p:stCondLst>
                                                <p:cond delay="0"/>
                                              </p:stCondLst>
                                            </p:cTn>
                                            <p:tgtEl>
                                              <p:spTgt spid="13317"/>
                                            </p:tgtEl>
                                            <p:attrNameLst>
                                              <p:attrName>style.visibility</p:attrName>
                                            </p:attrNameLst>
                                          </p:cBhvr>
                                          <p:to>
                                            <p:strVal val="visible"/>
                                          </p:to>
                                        </p:set>
                                        <p:animEffect transition="in" filter="wipe(right)">
                                          <p:cBhvr>
                                            <p:cTn id="82"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animBg="1"/>
          <p:bldP spid="13316" grpId="0" animBg="1"/>
          <p:bldP spid="13317" grpId="0" animBg="1"/>
          <p:bldP spid="13318" grpId="0" animBg="1"/>
          <p:bldP spid="13323" grpId="0" animBg="1"/>
          <p:bldP spid="13324" grpId="0" animBg="1"/>
          <p:bldP spid="13324" grpId="1" animBg="1"/>
          <p:bldP spid="13325" grpId="0" animBg="1"/>
          <p:bldP spid="13325" grpId="1" animBg="1"/>
          <p:bldP spid="13327" grpId="0" animBg="1"/>
          <p:bldP spid="13327" grpId="1" animBg="1"/>
          <p:bldP spid="13330" grpId="0" animBg="1"/>
          <p:bldP spid="13330" grpId="1" animBg="1"/>
          <p:bldP spid="13349" grpId="0" animBg="1"/>
          <p:bldP spid="13349" grpId="1" animBg="1"/>
          <p:bldP spid="13353" grpId="0" animBg="1"/>
          <p:bldP spid="13353" grpId="1" animBg="1"/>
          <p:bldP spid="13359"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305310" y="1097174"/>
            <a:ext cx="5659781" cy="360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400" b="1" dirty="0">
                <a:solidFill>
                  <a:srgbClr val="E4402F"/>
                </a:solidFill>
              </a:rPr>
              <a:t>Shallow Cloning</a:t>
            </a:r>
            <a:r>
              <a:rPr lang="zh-CN" altLang="en-US" sz="1400" dirty="0">
                <a:solidFill>
                  <a:schemeClr val="bg1">
                    <a:lumMod val="50000"/>
                  </a:schemeClr>
                </a:solidFill>
              </a:rPr>
              <a:t> </a:t>
            </a:r>
            <a:endParaRPr lang="en-US" altLang="zh-CN" sz="1400" dirty="0">
              <a:solidFill>
                <a:schemeClr val="bg1">
                  <a:lumMod val="50000"/>
                </a:schemeClr>
              </a:solidFill>
            </a:endParaRPr>
          </a:p>
          <a:p>
            <a:pPr>
              <a:lnSpc>
                <a:spcPct val="120000"/>
              </a:lnSpc>
            </a:pPr>
            <a:r>
              <a:rPr lang="en-US" altLang="zh-CN" sz="1400" dirty="0">
                <a:solidFill>
                  <a:schemeClr val="bg1">
                    <a:lumMod val="50000"/>
                  </a:schemeClr>
                </a:solidFill>
              </a:rPr>
              <a:t>The shallow copy of an object will have the exact copy of all the fields of original object. If original object has any references to other objects as fields, then only references of those objects are copied into clone object, copy of those objects are not created. That means any changes made to those objects through clone object will be reflected in original object or vice-versa.</a:t>
            </a:r>
          </a:p>
          <a:p>
            <a:pPr>
              <a:lnSpc>
                <a:spcPct val="120000"/>
              </a:lnSpc>
            </a:pPr>
            <a:endParaRPr lang="en-US" altLang="zh-CN" sz="1400" dirty="0">
              <a:solidFill>
                <a:schemeClr val="bg1">
                  <a:lumMod val="50000"/>
                </a:schemeClr>
              </a:solidFill>
            </a:endParaRPr>
          </a:p>
          <a:p>
            <a:pPr>
              <a:lnSpc>
                <a:spcPct val="120000"/>
              </a:lnSpc>
            </a:pPr>
            <a:r>
              <a:rPr lang="en-US" altLang="zh-CN" sz="1400" b="1" dirty="0">
                <a:solidFill>
                  <a:srgbClr val="E4402F"/>
                </a:solidFill>
              </a:rPr>
              <a:t>Deep Cloning</a:t>
            </a:r>
            <a:endParaRPr lang="zh-CN" altLang="en-US" sz="1400" b="1" dirty="0">
              <a:solidFill>
                <a:srgbClr val="E4402F"/>
              </a:solidFill>
            </a:endParaRPr>
          </a:p>
          <a:p>
            <a:pPr>
              <a:lnSpc>
                <a:spcPct val="120000"/>
              </a:lnSpc>
            </a:pPr>
            <a:r>
              <a:rPr lang="en-US" altLang="zh-CN" sz="1400" dirty="0">
                <a:solidFill>
                  <a:schemeClr val="bg1">
                    <a:lumMod val="50000"/>
                  </a:schemeClr>
                </a:solidFill>
              </a:rPr>
              <a:t>Deep copy of an object will have exact copy of all the fields of original object just like shallow copy. But in additional, if original object has any references to other objects as fields, then copy of those objects are also created by calling clone() method on them or by creating new object and setting the original values in it. That means clone object and original object will be 100% disjoint. They will be 100% independent of each other.</a:t>
            </a:r>
            <a:endParaRPr lang="zh-CN" altLang="en-US" sz="1400" dirty="0">
              <a:solidFill>
                <a:schemeClr val="bg1">
                  <a:lumMod val="50000"/>
                </a:schemeClr>
              </a:solidFill>
            </a:endParaRPr>
          </a:p>
        </p:txBody>
      </p:sp>
      <p:sp>
        <p:nvSpPr>
          <p:cNvPr id="13318" name="Line 6"/>
          <p:cNvSpPr>
            <a:spLocks noChangeShapeType="1"/>
          </p:cNvSpPr>
          <p:nvPr/>
        </p:nvSpPr>
        <p:spPr bwMode="auto">
          <a:xfrm flipH="1" flipV="1">
            <a:off x="439641" y="2256329"/>
            <a:ext cx="331788" cy="1176338"/>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9" name="Line 7"/>
          <p:cNvSpPr>
            <a:spLocks noChangeShapeType="1"/>
          </p:cNvSpPr>
          <p:nvPr/>
        </p:nvSpPr>
        <p:spPr bwMode="auto">
          <a:xfrm>
            <a:off x="653954" y="2089642"/>
            <a:ext cx="1017587" cy="527050"/>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0" name="Line 8"/>
          <p:cNvSpPr>
            <a:spLocks noChangeShapeType="1"/>
          </p:cNvSpPr>
          <p:nvPr/>
        </p:nvSpPr>
        <p:spPr bwMode="auto">
          <a:xfrm flipV="1">
            <a:off x="2114454" y="2021379"/>
            <a:ext cx="461962" cy="520700"/>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1" name="Line 9"/>
          <p:cNvSpPr>
            <a:spLocks noChangeShapeType="1"/>
          </p:cNvSpPr>
          <p:nvPr/>
        </p:nvSpPr>
        <p:spPr bwMode="auto">
          <a:xfrm flipH="1">
            <a:off x="1093691" y="2953242"/>
            <a:ext cx="601663" cy="538162"/>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2" name="Line 10"/>
          <p:cNvSpPr>
            <a:spLocks noChangeShapeType="1"/>
          </p:cNvSpPr>
          <p:nvPr/>
        </p:nvSpPr>
        <p:spPr bwMode="auto">
          <a:xfrm>
            <a:off x="2077941" y="2967529"/>
            <a:ext cx="384175" cy="617538"/>
          </a:xfrm>
          <a:prstGeom prst="line">
            <a:avLst/>
          </a:prstGeom>
          <a:noFill/>
          <a:ln w="6350" cmpd="sng">
            <a:solidFill>
              <a:srgbClr val="CBAB8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Oval 12"/>
          <p:cNvSpPr>
            <a:spLocks noChangeArrowheads="1"/>
          </p:cNvSpPr>
          <p:nvPr/>
        </p:nvSpPr>
        <p:spPr bwMode="auto">
          <a:xfrm>
            <a:off x="23716" y="1630854"/>
            <a:ext cx="722313" cy="723900"/>
          </a:xfrm>
          <a:prstGeom prst="ellipse">
            <a:avLst/>
          </a:prstGeom>
          <a:solidFill>
            <a:srgbClr val="E4402F"/>
          </a:solidFill>
          <a:ln w="9525" cmpd="sng">
            <a:solidFill>
              <a:srgbClr val="CBAB89"/>
            </a:solidFill>
            <a:round/>
            <a:headEnd/>
            <a:tailEnd/>
          </a:ln>
        </p:spPr>
        <p:txBody>
          <a:bodyPr/>
          <a:lstStyle/>
          <a:p>
            <a:endParaRPr lang="zh-CN" altLang="en-US"/>
          </a:p>
        </p:txBody>
      </p:sp>
      <p:sp>
        <p:nvSpPr>
          <p:cNvPr id="13325" name="Oval 13"/>
          <p:cNvSpPr>
            <a:spLocks noChangeArrowheads="1"/>
          </p:cNvSpPr>
          <p:nvPr/>
        </p:nvSpPr>
        <p:spPr bwMode="auto">
          <a:xfrm>
            <a:off x="488854" y="3358054"/>
            <a:ext cx="720725" cy="722313"/>
          </a:xfrm>
          <a:prstGeom prst="ellipse">
            <a:avLst/>
          </a:prstGeom>
          <a:solidFill>
            <a:srgbClr val="E4402F"/>
          </a:solidFill>
          <a:ln w="9525" cmpd="sng">
            <a:solidFill>
              <a:srgbClr val="CBAB89"/>
            </a:solidFill>
            <a:round/>
            <a:headEnd/>
            <a:tailEnd/>
          </a:ln>
        </p:spPr>
        <p:txBody>
          <a:bodyPr/>
          <a:lstStyle/>
          <a:p>
            <a:endParaRPr lang="zh-CN" altLang="en-US"/>
          </a:p>
        </p:txBody>
      </p:sp>
      <p:sp>
        <p:nvSpPr>
          <p:cNvPr id="13326" name="Oval 14"/>
          <p:cNvSpPr>
            <a:spLocks noChangeArrowheads="1"/>
          </p:cNvSpPr>
          <p:nvPr/>
        </p:nvSpPr>
        <p:spPr bwMode="auto">
          <a:xfrm>
            <a:off x="2301779" y="3524742"/>
            <a:ext cx="549275" cy="550862"/>
          </a:xfrm>
          <a:prstGeom prst="ellipse">
            <a:avLst/>
          </a:prstGeom>
          <a:solidFill>
            <a:srgbClr val="E4402F"/>
          </a:solidFill>
          <a:ln w="9525" cmpd="sng">
            <a:solidFill>
              <a:srgbClr val="CBAB89"/>
            </a:solidFill>
            <a:round/>
            <a:headEnd/>
            <a:tailEnd/>
          </a:ln>
        </p:spPr>
        <p:txBody>
          <a:bodyPr/>
          <a:lstStyle/>
          <a:p>
            <a:endParaRPr lang="zh-CN" altLang="en-US"/>
          </a:p>
        </p:txBody>
      </p:sp>
      <p:sp>
        <p:nvSpPr>
          <p:cNvPr id="13328" name="Oval 16"/>
          <p:cNvSpPr>
            <a:spLocks noChangeArrowheads="1"/>
          </p:cNvSpPr>
          <p:nvPr/>
        </p:nvSpPr>
        <p:spPr bwMode="auto">
          <a:xfrm>
            <a:off x="1596929" y="2400792"/>
            <a:ext cx="660400" cy="661987"/>
          </a:xfrm>
          <a:prstGeom prst="ellipse">
            <a:avLst/>
          </a:prstGeom>
          <a:solidFill>
            <a:srgbClr val="FFFDEF"/>
          </a:solidFill>
          <a:ln w="9525" cmpd="sng">
            <a:solidFill>
              <a:srgbClr val="CBAB89"/>
            </a:solidFill>
            <a:round/>
            <a:headEnd/>
            <a:tailEnd/>
          </a:ln>
        </p:spPr>
        <p:txBody>
          <a:bodyPr/>
          <a:lstStyle/>
          <a:p>
            <a:endParaRPr lang="zh-CN" altLang="en-US"/>
          </a:p>
        </p:txBody>
      </p:sp>
      <p:sp>
        <p:nvSpPr>
          <p:cNvPr id="13329" name="Oval 17"/>
          <p:cNvSpPr>
            <a:spLocks noChangeArrowheads="1"/>
          </p:cNvSpPr>
          <p:nvPr/>
        </p:nvSpPr>
        <p:spPr bwMode="auto">
          <a:xfrm>
            <a:off x="2424016" y="1597517"/>
            <a:ext cx="552450" cy="552450"/>
          </a:xfrm>
          <a:prstGeom prst="ellipse">
            <a:avLst/>
          </a:prstGeom>
          <a:solidFill>
            <a:srgbClr val="FFFDEF"/>
          </a:solidFill>
          <a:ln w="9525" cmpd="sng">
            <a:solidFill>
              <a:srgbClr val="CBAB89"/>
            </a:solidFill>
            <a:round/>
            <a:headEnd/>
            <a:tailEnd/>
          </a:ln>
        </p:spPr>
        <p:txBody>
          <a:bodyPr/>
          <a:lstStyle/>
          <a:p>
            <a:endParaRPr lang="zh-CN" altLang="en-US"/>
          </a:p>
        </p:txBody>
      </p:sp>
      <p:grpSp>
        <p:nvGrpSpPr>
          <p:cNvPr id="13331" name="Group 19"/>
          <p:cNvGrpSpPr>
            <a:grpSpLocks/>
          </p:cNvGrpSpPr>
          <p:nvPr/>
        </p:nvGrpSpPr>
        <p:grpSpPr bwMode="auto">
          <a:xfrm>
            <a:off x="2617691" y="1772142"/>
            <a:ext cx="165100" cy="203200"/>
            <a:chOff x="0" y="0"/>
            <a:chExt cx="134" cy="163"/>
          </a:xfrm>
          <a:solidFill>
            <a:srgbClr val="A2897B"/>
          </a:solidFill>
        </p:grpSpPr>
        <p:sp>
          <p:nvSpPr>
            <p:cNvPr id="13332" name="Freeform 20"/>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3" name="Rectangle 21"/>
            <p:cNvSpPr>
              <a:spLocks noChangeArrowheads="1"/>
            </p:cNvSpPr>
            <p:nvPr/>
          </p:nvSpPr>
          <p:spPr bwMode="auto">
            <a:xfrm>
              <a:off x="37" y="44"/>
              <a:ext cx="59"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34" name="Rectangle 22"/>
            <p:cNvSpPr>
              <a:spLocks noChangeArrowheads="1"/>
            </p:cNvSpPr>
            <p:nvPr/>
          </p:nvSpPr>
          <p:spPr bwMode="auto">
            <a:xfrm>
              <a:off x="37" y="83"/>
              <a:ext cx="38"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13335" name="Group 23"/>
          <p:cNvGrpSpPr>
            <a:grpSpLocks/>
          </p:cNvGrpSpPr>
          <p:nvPr/>
        </p:nvGrpSpPr>
        <p:grpSpPr bwMode="auto">
          <a:xfrm>
            <a:off x="1801716" y="2634154"/>
            <a:ext cx="250825" cy="196850"/>
            <a:chOff x="0" y="0"/>
            <a:chExt cx="164" cy="128"/>
          </a:xfrm>
          <a:solidFill>
            <a:srgbClr val="A2897B"/>
          </a:solidFill>
        </p:grpSpPr>
        <p:sp>
          <p:nvSpPr>
            <p:cNvPr id="13336" name="Freeform 24"/>
            <p:cNvSpPr>
              <a:spLocks noEditPoints="1"/>
            </p:cNvSpPr>
            <p:nvPr/>
          </p:nvSpPr>
          <p:spPr bwMode="auto">
            <a:xfrm>
              <a:off x="0" y="0"/>
              <a:ext cx="106" cy="128"/>
            </a:xfrm>
            <a:custGeom>
              <a:avLst/>
              <a:gdLst>
                <a:gd name="T0" fmla="*/ 96 w 103"/>
                <a:gd name="T1" fmla="*/ 0 h 125"/>
                <a:gd name="T2" fmla="*/ 47 w 103"/>
                <a:gd name="T3" fmla="*/ 0 h 125"/>
                <a:gd name="T4" fmla="*/ 41 w 103"/>
                <a:gd name="T5" fmla="*/ 7 h 125"/>
                <a:gd name="T6" fmla="*/ 41 w 103"/>
                <a:gd name="T7" fmla="*/ 20 h 125"/>
                <a:gd name="T8" fmla="*/ 5 w 103"/>
                <a:gd name="T9" fmla="*/ 32 h 125"/>
                <a:gd name="T10" fmla="*/ 0 w 103"/>
                <a:gd name="T11" fmla="*/ 39 h 125"/>
                <a:gd name="T12" fmla="*/ 0 w 103"/>
                <a:gd name="T13" fmla="*/ 86 h 125"/>
                <a:gd name="T14" fmla="*/ 5 w 103"/>
                <a:gd name="T15" fmla="*/ 93 h 125"/>
                <a:gd name="T16" fmla="*/ 41 w 103"/>
                <a:gd name="T17" fmla="*/ 105 h 125"/>
                <a:gd name="T18" fmla="*/ 41 w 103"/>
                <a:gd name="T19" fmla="*/ 118 h 125"/>
                <a:gd name="T20" fmla="*/ 47 w 103"/>
                <a:gd name="T21" fmla="*/ 125 h 125"/>
                <a:gd name="T22" fmla="*/ 96 w 103"/>
                <a:gd name="T23" fmla="*/ 125 h 125"/>
                <a:gd name="T24" fmla="*/ 103 w 103"/>
                <a:gd name="T25" fmla="*/ 118 h 125"/>
                <a:gd name="T26" fmla="*/ 103 w 103"/>
                <a:gd name="T27" fmla="*/ 7 h 125"/>
                <a:gd name="T28" fmla="*/ 96 w 103"/>
                <a:gd name="T29" fmla="*/ 0 h 125"/>
                <a:gd name="T30" fmla="*/ 14 w 103"/>
                <a:gd name="T31" fmla="*/ 81 h 125"/>
                <a:gd name="T32" fmla="*/ 14 w 103"/>
                <a:gd name="T33" fmla="*/ 44 h 125"/>
                <a:gd name="T34" fmla="*/ 41 w 103"/>
                <a:gd name="T35" fmla="*/ 34 h 125"/>
                <a:gd name="T36" fmla="*/ 41 w 103"/>
                <a:gd name="T37" fmla="*/ 91 h 125"/>
                <a:gd name="T38" fmla="*/ 14 w 103"/>
                <a:gd name="T39" fmla="*/ 81 h 125"/>
                <a:gd name="T40" fmla="*/ 89 w 103"/>
                <a:gd name="T41" fmla="*/ 111 h 125"/>
                <a:gd name="T42" fmla="*/ 54 w 103"/>
                <a:gd name="T43" fmla="*/ 111 h 125"/>
                <a:gd name="T44" fmla="*/ 54 w 103"/>
                <a:gd name="T45" fmla="*/ 100 h 125"/>
                <a:gd name="T46" fmla="*/ 54 w 103"/>
                <a:gd name="T47" fmla="*/ 25 h 125"/>
                <a:gd name="T48" fmla="*/ 54 w 103"/>
                <a:gd name="T49" fmla="*/ 14 h 125"/>
                <a:gd name="T50" fmla="*/ 89 w 103"/>
                <a:gd name="T51" fmla="*/ 14 h 125"/>
                <a:gd name="T52" fmla="*/ 89 w 103"/>
                <a:gd name="T5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25">
                  <a:moveTo>
                    <a:pt x="96" y="0"/>
                  </a:moveTo>
                  <a:cubicBezTo>
                    <a:pt x="47" y="0"/>
                    <a:pt x="47" y="0"/>
                    <a:pt x="47" y="0"/>
                  </a:cubicBezTo>
                  <a:cubicBezTo>
                    <a:pt x="44" y="0"/>
                    <a:pt x="41" y="4"/>
                    <a:pt x="41" y="7"/>
                  </a:cubicBezTo>
                  <a:cubicBezTo>
                    <a:pt x="41" y="20"/>
                    <a:pt x="41" y="20"/>
                    <a:pt x="41" y="20"/>
                  </a:cubicBezTo>
                  <a:cubicBezTo>
                    <a:pt x="5" y="32"/>
                    <a:pt x="5" y="32"/>
                    <a:pt x="5" y="32"/>
                  </a:cubicBezTo>
                  <a:cubicBezTo>
                    <a:pt x="2" y="33"/>
                    <a:pt x="0" y="36"/>
                    <a:pt x="0" y="39"/>
                  </a:cubicBezTo>
                  <a:cubicBezTo>
                    <a:pt x="0" y="86"/>
                    <a:pt x="0" y="86"/>
                    <a:pt x="0" y="86"/>
                  </a:cubicBezTo>
                  <a:cubicBezTo>
                    <a:pt x="0" y="89"/>
                    <a:pt x="2" y="92"/>
                    <a:pt x="5" y="93"/>
                  </a:cubicBezTo>
                  <a:cubicBezTo>
                    <a:pt x="41" y="105"/>
                    <a:pt x="41" y="105"/>
                    <a:pt x="41" y="105"/>
                  </a:cubicBezTo>
                  <a:cubicBezTo>
                    <a:pt x="41" y="118"/>
                    <a:pt x="41" y="118"/>
                    <a:pt x="41" y="118"/>
                  </a:cubicBezTo>
                  <a:cubicBezTo>
                    <a:pt x="41" y="121"/>
                    <a:pt x="44" y="125"/>
                    <a:pt x="47" y="125"/>
                  </a:cubicBezTo>
                  <a:cubicBezTo>
                    <a:pt x="96" y="125"/>
                    <a:pt x="96" y="125"/>
                    <a:pt x="96" y="125"/>
                  </a:cubicBezTo>
                  <a:cubicBezTo>
                    <a:pt x="100" y="125"/>
                    <a:pt x="103" y="121"/>
                    <a:pt x="103" y="118"/>
                  </a:cubicBezTo>
                  <a:cubicBezTo>
                    <a:pt x="103" y="7"/>
                    <a:pt x="103" y="7"/>
                    <a:pt x="103" y="7"/>
                  </a:cubicBezTo>
                  <a:cubicBezTo>
                    <a:pt x="103" y="4"/>
                    <a:pt x="100" y="0"/>
                    <a:pt x="96" y="0"/>
                  </a:cubicBezTo>
                  <a:moveTo>
                    <a:pt x="14" y="81"/>
                  </a:moveTo>
                  <a:cubicBezTo>
                    <a:pt x="14" y="44"/>
                    <a:pt x="14" y="44"/>
                    <a:pt x="14" y="44"/>
                  </a:cubicBezTo>
                  <a:cubicBezTo>
                    <a:pt x="41" y="34"/>
                    <a:pt x="41" y="34"/>
                    <a:pt x="41" y="34"/>
                  </a:cubicBezTo>
                  <a:cubicBezTo>
                    <a:pt x="41" y="91"/>
                    <a:pt x="41" y="91"/>
                    <a:pt x="41" y="91"/>
                  </a:cubicBezTo>
                  <a:lnTo>
                    <a:pt x="14" y="81"/>
                  </a:lnTo>
                  <a:close/>
                  <a:moveTo>
                    <a:pt x="89" y="111"/>
                  </a:moveTo>
                  <a:cubicBezTo>
                    <a:pt x="54" y="111"/>
                    <a:pt x="54" y="111"/>
                    <a:pt x="54" y="111"/>
                  </a:cubicBezTo>
                  <a:cubicBezTo>
                    <a:pt x="54" y="100"/>
                    <a:pt x="54" y="100"/>
                    <a:pt x="54" y="100"/>
                  </a:cubicBezTo>
                  <a:cubicBezTo>
                    <a:pt x="54" y="25"/>
                    <a:pt x="54" y="25"/>
                    <a:pt x="54" y="25"/>
                  </a:cubicBezTo>
                  <a:cubicBezTo>
                    <a:pt x="54" y="14"/>
                    <a:pt x="54" y="14"/>
                    <a:pt x="54" y="14"/>
                  </a:cubicBezTo>
                  <a:cubicBezTo>
                    <a:pt x="89" y="14"/>
                    <a:pt x="89" y="14"/>
                    <a:pt x="89" y="14"/>
                  </a:cubicBezTo>
                  <a:lnTo>
                    <a:pt x="89"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7" name="Freeform 25"/>
            <p:cNvSpPr>
              <a:spLocks/>
            </p:cNvSpPr>
            <p:nvPr/>
          </p:nvSpPr>
          <p:spPr bwMode="auto">
            <a:xfrm>
              <a:off x="121" y="33"/>
              <a:ext cx="13" cy="62"/>
            </a:xfrm>
            <a:custGeom>
              <a:avLst/>
              <a:gdLst>
                <a:gd name="T0" fmla="*/ 7 w 13"/>
                <a:gd name="T1" fmla="*/ 0 h 61"/>
                <a:gd name="T2" fmla="*/ 0 w 13"/>
                <a:gd name="T3" fmla="*/ 7 h 61"/>
                <a:gd name="T4" fmla="*/ 0 w 13"/>
                <a:gd name="T5" fmla="*/ 54 h 61"/>
                <a:gd name="T6" fmla="*/ 7 w 13"/>
                <a:gd name="T7" fmla="*/ 61 h 61"/>
                <a:gd name="T8" fmla="*/ 13 w 13"/>
                <a:gd name="T9" fmla="*/ 54 h 61"/>
                <a:gd name="T10" fmla="*/ 13 w 13"/>
                <a:gd name="T11" fmla="*/ 7 h 61"/>
                <a:gd name="T12" fmla="*/ 7 w 13"/>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3" h="61">
                  <a:moveTo>
                    <a:pt x="7" y="0"/>
                  </a:moveTo>
                  <a:cubicBezTo>
                    <a:pt x="3" y="0"/>
                    <a:pt x="0" y="3"/>
                    <a:pt x="0" y="7"/>
                  </a:cubicBezTo>
                  <a:cubicBezTo>
                    <a:pt x="0" y="54"/>
                    <a:pt x="0" y="54"/>
                    <a:pt x="0" y="54"/>
                  </a:cubicBezTo>
                  <a:cubicBezTo>
                    <a:pt x="0" y="58"/>
                    <a:pt x="3" y="61"/>
                    <a:pt x="7" y="61"/>
                  </a:cubicBezTo>
                  <a:cubicBezTo>
                    <a:pt x="10" y="61"/>
                    <a:pt x="13" y="58"/>
                    <a:pt x="13" y="54"/>
                  </a:cubicBezTo>
                  <a:cubicBezTo>
                    <a:pt x="13" y="7"/>
                    <a:pt x="13" y="7"/>
                    <a:pt x="13" y="7"/>
                  </a:cubicBezTo>
                  <a:cubicBezTo>
                    <a:pt x="13" y="3"/>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8" name="Freeform 26"/>
            <p:cNvSpPr>
              <a:spLocks/>
            </p:cNvSpPr>
            <p:nvPr/>
          </p:nvSpPr>
          <p:spPr bwMode="auto">
            <a:xfrm>
              <a:off x="150" y="23"/>
              <a:ext cx="14" cy="81"/>
            </a:xfrm>
            <a:custGeom>
              <a:avLst/>
              <a:gdLst>
                <a:gd name="T0" fmla="*/ 7 w 14"/>
                <a:gd name="T1" fmla="*/ 0 h 79"/>
                <a:gd name="T2" fmla="*/ 0 w 14"/>
                <a:gd name="T3" fmla="*/ 6 h 79"/>
                <a:gd name="T4" fmla="*/ 0 w 14"/>
                <a:gd name="T5" fmla="*/ 73 h 79"/>
                <a:gd name="T6" fmla="*/ 7 w 14"/>
                <a:gd name="T7" fmla="*/ 79 h 79"/>
                <a:gd name="T8" fmla="*/ 14 w 14"/>
                <a:gd name="T9" fmla="*/ 73 h 79"/>
                <a:gd name="T10" fmla="*/ 14 w 14"/>
                <a:gd name="T11" fmla="*/ 6 h 79"/>
                <a:gd name="T12" fmla="*/ 7 w 1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7" y="0"/>
                  </a:moveTo>
                  <a:cubicBezTo>
                    <a:pt x="3" y="0"/>
                    <a:pt x="0" y="3"/>
                    <a:pt x="0" y="6"/>
                  </a:cubicBezTo>
                  <a:cubicBezTo>
                    <a:pt x="0" y="73"/>
                    <a:pt x="0" y="73"/>
                    <a:pt x="0" y="73"/>
                  </a:cubicBezTo>
                  <a:cubicBezTo>
                    <a:pt x="0" y="76"/>
                    <a:pt x="3" y="79"/>
                    <a:pt x="7" y="79"/>
                  </a:cubicBezTo>
                  <a:cubicBezTo>
                    <a:pt x="11" y="79"/>
                    <a:pt x="14" y="76"/>
                    <a:pt x="14" y="73"/>
                  </a:cubicBezTo>
                  <a:cubicBezTo>
                    <a:pt x="14" y="6"/>
                    <a:pt x="14" y="6"/>
                    <a:pt x="14" y="6"/>
                  </a:cubicBezTo>
                  <a:cubicBezTo>
                    <a:pt x="14"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339" name="Group 27"/>
          <p:cNvGrpSpPr>
            <a:grpSpLocks/>
          </p:cNvGrpSpPr>
          <p:nvPr/>
        </p:nvGrpSpPr>
        <p:grpSpPr bwMode="auto">
          <a:xfrm>
            <a:off x="2497041" y="3700954"/>
            <a:ext cx="155575" cy="196850"/>
            <a:chOff x="0" y="0"/>
            <a:chExt cx="127" cy="163"/>
          </a:xfrm>
        </p:grpSpPr>
        <p:sp>
          <p:nvSpPr>
            <p:cNvPr id="13340" name="Freeform 28"/>
            <p:cNvSpPr>
              <a:spLocks/>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1" name="Freeform 29"/>
            <p:cNvSpPr>
              <a:spLocks/>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2"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3" name="Freeform 31"/>
            <p:cNvSpPr>
              <a:spLocks/>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4" name="Freeform 32"/>
            <p:cNvSpPr>
              <a:spLocks/>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345" name="Group 33"/>
          <p:cNvGrpSpPr>
            <a:grpSpLocks/>
          </p:cNvGrpSpPr>
          <p:nvPr/>
        </p:nvGrpSpPr>
        <p:grpSpPr bwMode="auto">
          <a:xfrm>
            <a:off x="749204" y="3588242"/>
            <a:ext cx="201612" cy="258762"/>
            <a:chOff x="0" y="0"/>
            <a:chExt cx="127" cy="163"/>
          </a:xfrm>
        </p:grpSpPr>
        <p:sp>
          <p:nvSpPr>
            <p:cNvPr id="13346" name="Freeform 34"/>
            <p:cNvSpPr>
              <a:spLocks noEditPoints="1"/>
            </p:cNvSpPr>
            <p:nvPr/>
          </p:nvSpPr>
          <p:spPr bwMode="auto">
            <a:xfrm>
              <a:off x="0" y="0"/>
              <a:ext cx="127" cy="163"/>
            </a:xfrm>
            <a:custGeom>
              <a:avLst/>
              <a:gdLst>
                <a:gd name="T0" fmla="*/ 89 w 127"/>
                <a:gd name="T1" fmla="*/ 0 h 163"/>
                <a:gd name="T2" fmla="*/ 0 w 127"/>
                <a:gd name="T3" fmla="*/ 0 h 163"/>
                <a:gd name="T4" fmla="*/ 0 w 127"/>
                <a:gd name="T5" fmla="*/ 163 h 163"/>
                <a:gd name="T6" fmla="*/ 127 w 127"/>
                <a:gd name="T7" fmla="*/ 163 h 163"/>
                <a:gd name="T8" fmla="*/ 127 w 127"/>
                <a:gd name="T9" fmla="*/ 38 h 163"/>
                <a:gd name="T10" fmla="*/ 89 w 127"/>
                <a:gd name="T11" fmla="*/ 0 h 163"/>
                <a:gd name="T12" fmla="*/ 14 w 127"/>
                <a:gd name="T13" fmla="*/ 150 h 163"/>
                <a:gd name="T14" fmla="*/ 14 w 127"/>
                <a:gd name="T15" fmla="*/ 14 h 163"/>
                <a:gd name="T16" fmla="*/ 78 w 127"/>
                <a:gd name="T17" fmla="*/ 14 h 163"/>
                <a:gd name="T18" fmla="*/ 78 w 127"/>
                <a:gd name="T19" fmla="*/ 49 h 163"/>
                <a:gd name="T20" fmla="*/ 112 w 127"/>
                <a:gd name="T21" fmla="*/ 49 h 163"/>
                <a:gd name="T22" fmla="*/ 112 w 127"/>
                <a:gd name="T23" fmla="*/ 150 h 163"/>
                <a:gd name="T24" fmla="*/ 14 w 127"/>
                <a:gd name="T25" fmla="*/ 15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63">
                  <a:moveTo>
                    <a:pt x="89" y="0"/>
                  </a:moveTo>
                  <a:lnTo>
                    <a:pt x="0" y="0"/>
                  </a:lnTo>
                  <a:lnTo>
                    <a:pt x="0" y="163"/>
                  </a:lnTo>
                  <a:lnTo>
                    <a:pt x="127" y="163"/>
                  </a:lnTo>
                  <a:lnTo>
                    <a:pt x="127" y="38"/>
                  </a:lnTo>
                  <a:lnTo>
                    <a:pt x="89" y="0"/>
                  </a:lnTo>
                  <a:close/>
                  <a:moveTo>
                    <a:pt x="14" y="150"/>
                  </a:moveTo>
                  <a:lnTo>
                    <a:pt x="14" y="14"/>
                  </a:lnTo>
                  <a:lnTo>
                    <a:pt x="78" y="14"/>
                  </a:lnTo>
                  <a:lnTo>
                    <a:pt x="78" y="49"/>
                  </a:lnTo>
                  <a:lnTo>
                    <a:pt x="112" y="49"/>
                  </a:lnTo>
                  <a:lnTo>
                    <a:pt x="112" y="150"/>
                  </a:lnTo>
                  <a:lnTo>
                    <a:pt x="14"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7" name="Freeform 35"/>
            <p:cNvSpPr>
              <a:spLocks/>
            </p:cNvSpPr>
            <p:nvPr/>
          </p:nvSpPr>
          <p:spPr bwMode="auto">
            <a:xfrm>
              <a:off x="38" y="55"/>
              <a:ext cx="51" cy="54"/>
            </a:xfrm>
            <a:custGeom>
              <a:avLst/>
              <a:gdLst>
                <a:gd name="T0" fmla="*/ 32 w 51"/>
                <a:gd name="T1" fmla="*/ 27 h 54"/>
                <a:gd name="T2" fmla="*/ 32 w 51"/>
                <a:gd name="T3" fmla="*/ 0 h 54"/>
                <a:gd name="T4" fmla="*/ 18 w 51"/>
                <a:gd name="T5" fmla="*/ 0 h 54"/>
                <a:gd name="T6" fmla="*/ 18 w 51"/>
                <a:gd name="T7" fmla="*/ 27 h 54"/>
                <a:gd name="T8" fmla="*/ 10 w 51"/>
                <a:gd name="T9" fmla="*/ 19 h 54"/>
                <a:gd name="T10" fmla="*/ 0 w 51"/>
                <a:gd name="T11" fmla="*/ 29 h 54"/>
                <a:gd name="T12" fmla="*/ 25 w 51"/>
                <a:gd name="T13" fmla="*/ 54 h 54"/>
                <a:gd name="T14" fmla="*/ 51 w 51"/>
                <a:gd name="T15" fmla="*/ 29 h 54"/>
                <a:gd name="T16" fmla="*/ 40 w 51"/>
                <a:gd name="T17" fmla="*/ 19 h 54"/>
                <a:gd name="T18" fmla="*/ 32 w 51"/>
                <a:gd name="T19"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4">
                  <a:moveTo>
                    <a:pt x="32" y="27"/>
                  </a:moveTo>
                  <a:lnTo>
                    <a:pt x="32" y="0"/>
                  </a:lnTo>
                  <a:lnTo>
                    <a:pt x="18" y="0"/>
                  </a:lnTo>
                  <a:lnTo>
                    <a:pt x="18" y="27"/>
                  </a:lnTo>
                  <a:lnTo>
                    <a:pt x="10" y="19"/>
                  </a:lnTo>
                  <a:lnTo>
                    <a:pt x="0" y="29"/>
                  </a:lnTo>
                  <a:lnTo>
                    <a:pt x="25" y="54"/>
                  </a:lnTo>
                  <a:lnTo>
                    <a:pt x="51" y="29"/>
                  </a:lnTo>
                  <a:lnTo>
                    <a:pt x="40" y="19"/>
                  </a:lnTo>
                  <a:lnTo>
                    <a:pt x="32"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48" name="Rectangle 36"/>
            <p:cNvSpPr>
              <a:spLocks noChangeArrowheads="1"/>
            </p:cNvSpPr>
            <p:nvPr/>
          </p:nvSpPr>
          <p:spPr bwMode="auto">
            <a:xfrm>
              <a:off x="44" y="117"/>
              <a:ext cx="40"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3353" name="Freeform 41"/>
          <p:cNvSpPr>
            <a:spLocks noEditPoints="1"/>
          </p:cNvSpPr>
          <p:nvPr/>
        </p:nvSpPr>
        <p:spPr bwMode="auto">
          <a:xfrm>
            <a:off x="234854" y="1875329"/>
            <a:ext cx="298450" cy="234950"/>
          </a:xfrm>
          <a:custGeom>
            <a:avLst/>
            <a:gdLst>
              <a:gd name="T0" fmla="*/ 125 w 148"/>
              <a:gd name="T1" fmla="*/ 0 h 119"/>
              <a:gd name="T2" fmla="*/ 24 w 148"/>
              <a:gd name="T3" fmla="*/ 0 h 119"/>
              <a:gd name="T4" fmla="*/ 0 w 148"/>
              <a:gd name="T5" fmla="*/ 24 h 119"/>
              <a:gd name="T6" fmla="*/ 0 w 148"/>
              <a:gd name="T7" fmla="*/ 95 h 119"/>
              <a:gd name="T8" fmla="*/ 24 w 148"/>
              <a:gd name="T9" fmla="*/ 119 h 119"/>
              <a:gd name="T10" fmla="*/ 125 w 148"/>
              <a:gd name="T11" fmla="*/ 119 h 119"/>
              <a:gd name="T12" fmla="*/ 148 w 148"/>
              <a:gd name="T13" fmla="*/ 95 h 119"/>
              <a:gd name="T14" fmla="*/ 148 w 148"/>
              <a:gd name="T15" fmla="*/ 24 h 119"/>
              <a:gd name="T16" fmla="*/ 125 w 148"/>
              <a:gd name="T17" fmla="*/ 0 h 119"/>
              <a:gd name="T18" fmla="*/ 124 w 148"/>
              <a:gd name="T19" fmla="*/ 13 h 119"/>
              <a:gd name="T20" fmla="*/ 74 w 148"/>
              <a:gd name="T21" fmla="*/ 51 h 119"/>
              <a:gd name="T22" fmla="*/ 25 w 148"/>
              <a:gd name="T23" fmla="*/ 13 h 119"/>
              <a:gd name="T24" fmla="*/ 124 w 148"/>
              <a:gd name="T25" fmla="*/ 13 h 119"/>
              <a:gd name="T26" fmla="*/ 135 w 148"/>
              <a:gd name="T27" fmla="*/ 95 h 119"/>
              <a:gd name="T28" fmla="*/ 125 w 148"/>
              <a:gd name="T29" fmla="*/ 106 h 119"/>
              <a:gd name="T30" fmla="*/ 24 w 148"/>
              <a:gd name="T31" fmla="*/ 106 h 119"/>
              <a:gd name="T32" fmla="*/ 13 w 148"/>
              <a:gd name="T33" fmla="*/ 95 h 119"/>
              <a:gd name="T34" fmla="*/ 13 w 148"/>
              <a:gd name="T35" fmla="*/ 24 h 119"/>
              <a:gd name="T36" fmla="*/ 14 w 148"/>
              <a:gd name="T37" fmla="*/ 21 h 119"/>
              <a:gd name="T38" fmla="*/ 70 w 148"/>
              <a:gd name="T39" fmla="*/ 64 h 119"/>
              <a:gd name="T40" fmla="*/ 74 w 148"/>
              <a:gd name="T41" fmla="*/ 66 h 119"/>
              <a:gd name="T42" fmla="*/ 78 w 148"/>
              <a:gd name="T43" fmla="*/ 64 h 119"/>
              <a:gd name="T44" fmla="*/ 135 w 148"/>
              <a:gd name="T45" fmla="*/ 21 h 119"/>
              <a:gd name="T46" fmla="*/ 135 w 148"/>
              <a:gd name="T47" fmla="*/ 24 h 119"/>
              <a:gd name="T48" fmla="*/ 135 w 148"/>
              <a:gd name="T49" fmla="*/ 9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19">
                <a:moveTo>
                  <a:pt x="125" y="0"/>
                </a:moveTo>
                <a:cubicBezTo>
                  <a:pt x="24" y="0"/>
                  <a:pt x="24" y="0"/>
                  <a:pt x="24" y="0"/>
                </a:cubicBezTo>
                <a:cubicBezTo>
                  <a:pt x="11" y="0"/>
                  <a:pt x="0" y="11"/>
                  <a:pt x="0" y="24"/>
                </a:cubicBezTo>
                <a:cubicBezTo>
                  <a:pt x="0" y="95"/>
                  <a:pt x="0" y="95"/>
                  <a:pt x="0" y="95"/>
                </a:cubicBezTo>
                <a:cubicBezTo>
                  <a:pt x="0" y="108"/>
                  <a:pt x="11" y="119"/>
                  <a:pt x="24" y="119"/>
                </a:cubicBezTo>
                <a:cubicBezTo>
                  <a:pt x="125" y="119"/>
                  <a:pt x="125" y="119"/>
                  <a:pt x="125" y="119"/>
                </a:cubicBezTo>
                <a:cubicBezTo>
                  <a:pt x="138" y="119"/>
                  <a:pt x="148" y="108"/>
                  <a:pt x="148" y="95"/>
                </a:cubicBezTo>
                <a:cubicBezTo>
                  <a:pt x="148" y="24"/>
                  <a:pt x="148" y="24"/>
                  <a:pt x="148" y="24"/>
                </a:cubicBezTo>
                <a:cubicBezTo>
                  <a:pt x="148" y="11"/>
                  <a:pt x="138" y="0"/>
                  <a:pt x="125" y="0"/>
                </a:cubicBezTo>
                <a:moveTo>
                  <a:pt x="124" y="13"/>
                </a:moveTo>
                <a:cubicBezTo>
                  <a:pt x="74" y="51"/>
                  <a:pt x="74" y="51"/>
                  <a:pt x="74" y="51"/>
                </a:cubicBezTo>
                <a:cubicBezTo>
                  <a:pt x="25" y="13"/>
                  <a:pt x="25" y="13"/>
                  <a:pt x="25" y="13"/>
                </a:cubicBezTo>
                <a:lnTo>
                  <a:pt x="124" y="13"/>
                </a:lnTo>
                <a:close/>
                <a:moveTo>
                  <a:pt x="135" y="95"/>
                </a:moveTo>
                <a:cubicBezTo>
                  <a:pt x="135" y="101"/>
                  <a:pt x="131" y="106"/>
                  <a:pt x="125" y="106"/>
                </a:cubicBezTo>
                <a:cubicBezTo>
                  <a:pt x="24" y="106"/>
                  <a:pt x="24" y="106"/>
                  <a:pt x="24" y="106"/>
                </a:cubicBezTo>
                <a:cubicBezTo>
                  <a:pt x="18" y="106"/>
                  <a:pt x="13" y="101"/>
                  <a:pt x="13" y="95"/>
                </a:cubicBezTo>
                <a:cubicBezTo>
                  <a:pt x="13" y="24"/>
                  <a:pt x="13" y="24"/>
                  <a:pt x="13" y="24"/>
                </a:cubicBezTo>
                <a:cubicBezTo>
                  <a:pt x="13" y="23"/>
                  <a:pt x="13" y="22"/>
                  <a:pt x="14" y="21"/>
                </a:cubicBezTo>
                <a:cubicBezTo>
                  <a:pt x="70" y="64"/>
                  <a:pt x="70" y="64"/>
                  <a:pt x="70" y="64"/>
                </a:cubicBezTo>
                <a:cubicBezTo>
                  <a:pt x="71" y="65"/>
                  <a:pt x="73" y="66"/>
                  <a:pt x="74" y="66"/>
                </a:cubicBezTo>
                <a:cubicBezTo>
                  <a:pt x="76" y="66"/>
                  <a:pt x="77" y="65"/>
                  <a:pt x="78" y="64"/>
                </a:cubicBezTo>
                <a:cubicBezTo>
                  <a:pt x="135" y="21"/>
                  <a:pt x="135" y="21"/>
                  <a:pt x="135" y="21"/>
                </a:cubicBezTo>
                <a:cubicBezTo>
                  <a:pt x="135" y="22"/>
                  <a:pt x="135" y="23"/>
                  <a:pt x="135" y="24"/>
                </a:cubicBezTo>
                <a:lnTo>
                  <a:pt x="135" y="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59" name="Line 47"/>
          <p:cNvSpPr>
            <a:spLocks noChangeShapeType="1"/>
          </p:cNvSpPr>
          <p:nvPr/>
        </p:nvSpPr>
        <p:spPr bwMode="auto">
          <a:xfrm>
            <a:off x="3131840" y="1599945"/>
            <a:ext cx="0" cy="2592388"/>
          </a:xfrm>
          <a:prstGeom prst="line">
            <a:avLst/>
          </a:prstGeom>
          <a:noFill/>
          <a:ln w="9525" cmpd="sng">
            <a:solidFill>
              <a:srgbClr val="A2897B"/>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lumMod val="50000"/>
                </a:schemeClr>
              </a:solidFill>
            </a:endParaRPr>
          </a:p>
        </p:txBody>
      </p:sp>
      <p:sp>
        <p:nvSpPr>
          <p:cNvPr id="2" name="文本占位符 1"/>
          <p:cNvSpPr>
            <a:spLocks noGrp="1"/>
          </p:cNvSpPr>
          <p:nvPr>
            <p:ph type="body" sz="quarter" idx="13"/>
          </p:nvPr>
        </p:nvSpPr>
        <p:spPr/>
        <p:txBody>
          <a:bodyPr>
            <a:normAutofit/>
          </a:bodyPr>
          <a:lstStyle/>
          <a:p>
            <a:r>
              <a:rPr lang="en-US" altLang="zh-CN" sz="1800" dirty="0"/>
              <a:t>Introduction</a:t>
            </a:r>
            <a:endParaRPr lang="zh-CN" altLang="en-US" sz="1800" dirty="0"/>
          </a:p>
        </p:txBody>
      </p:sp>
    </p:spTree>
    <p:extLst>
      <p:ext uri="{BB962C8B-B14F-4D97-AF65-F5344CB8AC3E}">
        <p14:creationId xmlns:p14="http://schemas.microsoft.com/office/powerpoint/2010/main" val="14522554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14:bounceEnd="60000">
                                          <p:cBhvr additive="base">
                                            <p:cTn id="7" dur="750" fill="hold"/>
                                            <p:tgtEl>
                                              <p:spTgt spid="13314"/>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3314"/>
                                            </p:tgtEl>
                                            <p:attrNameLst>
                                              <p:attrName>ppt_y</p:attrName>
                                            </p:attrNameLst>
                                          </p:cBhvr>
                                          <p:tavLst>
                                            <p:tav tm="0">
                                              <p:val>
                                                <p:strVal val="#ppt_y"/>
                                              </p:val>
                                            </p:tav>
                                            <p:tav tm="100000">
                                              <p:val>
                                                <p:strVal val="#ppt_y"/>
                                              </p:val>
                                            </p:tav>
                                          </p:tavLst>
                                        </p:anim>
                                      </p:childTnLst>
                                    </p:cTn>
                                  </p:par>
                                  <p:par>
                                    <p:cTn id="9" presetID="16" presetClass="entr" presetSubtype="42" fill="hold" grpId="0" nodeType="withEffect">
                                      <p:stCondLst>
                                        <p:cond delay="600"/>
                                      </p:stCondLst>
                                      <p:childTnLst>
                                        <p:set>
                                          <p:cBhvr>
                                            <p:cTn id="10" dur="1" fill="hold">
                                              <p:stCondLst>
                                                <p:cond delay="0"/>
                                              </p:stCondLst>
                                            </p:cTn>
                                            <p:tgtEl>
                                              <p:spTgt spid="13359"/>
                                            </p:tgtEl>
                                            <p:attrNameLst>
                                              <p:attrName>style.visibility</p:attrName>
                                            </p:attrNameLst>
                                          </p:cBhvr>
                                          <p:to>
                                            <p:strVal val="visible"/>
                                          </p:to>
                                        </p:set>
                                        <p:animEffect transition="in" filter="barn(outHorizontal)">
                                          <p:cBhvr>
                                            <p:cTn id="11" dur="500"/>
                                            <p:tgtEl>
                                              <p:spTgt spid="13359"/>
                                            </p:tgtEl>
                                          </p:cBhvr>
                                        </p:animEffect>
                                      </p:childTnLst>
                                    </p:cTn>
                                  </p:par>
                                  <p:par>
                                    <p:cTn id="12" presetID="53" presetClass="entr" presetSubtype="16" fill="hold" grpId="0" nodeType="withEffect">
                                      <p:stCondLst>
                                        <p:cond delay="1800"/>
                                      </p:stCondLst>
                                      <p:childTnLst>
                                        <p:set>
                                          <p:cBhvr>
                                            <p:cTn id="13" dur="1" fill="hold">
                                              <p:stCondLst>
                                                <p:cond delay="0"/>
                                              </p:stCondLst>
                                            </p:cTn>
                                            <p:tgtEl>
                                              <p:spTgt spid="13324"/>
                                            </p:tgtEl>
                                            <p:attrNameLst>
                                              <p:attrName>style.visibility</p:attrName>
                                            </p:attrNameLst>
                                          </p:cBhvr>
                                          <p:to>
                                            <p:strVal val="visible"/>
                                          </p:to>
                                        </p:set>
                                        <p:anim calcmode="lin" valueType="num">
                                          <p:cBhvr>
                                            <p:cTn id="14" dur="300" fill="hold"/>
                                            <p:tgtEl>
                                              <p:spTgt spid="13324"/>
                                            </p:tgtEl>
                                            <p:attrNameLst>
                                              <p:attrName>ppt_w</p:attrName>
                                            </p:attrNameLst>
                                          </p:cBhvr>
                                          <p:tavLst>
                                            <p:tav tm="0">
                                              <p:val>
                                                <p:fltVal val="0"/>
                                              </p:val>
                                            </p:tav>
                                            <p:tav tm="100000">
                                              <p:val>
                                                <p:strVal val="#ppt_w"/>
                                              </p:val>
                                            </p:tav>
                                          </p:tavLst>
                                        </p:anim>
                                        <p:anim calcmode="lin" valueType="num">
                                          <p:cBhvr>
                                            <p:cTn id="15" dur="300" fill="hold"/>
                                            <p:tgtEl>
                                              <p:spTgt spid="13324"/>
                                            </p:tgtEl>
                                            <p:attrNameLst>
                                              <p:attrName>ppt_h</p:attrName>
                                            </p:attrNameLst>
                                          </p:cBhvr>
                                          <p:tavLst>
                                            <p:tav tm="0">
                                              <p:val>
                                                <p:fltVal val="0"/>
                                              </p:val>
                                            </p:tav>
                                            <p:tav tm="100000">
                                              <p:val>
                                                <p:strVal val="#ppt_h"/>
                                              </p:val>
                                            </p:tav>
                                          </p:tavLst>
                                        </p:anim>
                                        <p:animEffect transition="in" filter="fade">
                                          <p:cBhvr>
                                            <p:cTn id="16" dur="300"/>
                                            <p:tgtEl>
                                              <p:spTgt spid="13324"/>
                                            </p:tgtEl>
                                          </p:cBhvr>
                                        </p:animEffect>
                                      </p:childTnLst>
                                    </p:cTn>
                                  </p:par>
                                  <p:par>
                                    <p:cTn id="17" presetID="6" presetClass="emph" presetSubtype="0" autoRev="1" fill="hold" grpId="1" nodeType="withEffect">
                                      <p:stCondLst>
                                        <p:cond delay="2100"/>
                                      </p:stCondLst>
                                      <p:childTnLst>
                                        <p:animScale>
                                          <p:cBhvr>
                                            <p:cTn id="18" dur="150" fill="hold"/>
                                            <p:tgtEl>
                                              <p:spTgt spid="13324"/>
                                            </p:tgtEl>
                                          </p:cBhvr>
                                          <p:by x="110000" y="110000"/>
                                        </p:animScale>
                                      </p:childTnLst>
                                    </p:cTn>
                                  </p:par>
                                  <p:par>
                                    <p:cTn id="19" presetID="53" presetClass="entr" presetSubtype="16" fill="hold" grpId="0" nodeType="withEffect">
                                      <p:stCondLst>
                                        <p:cond delay="1900"/>
                                      </p:stCondLst>
                                      <p:childTnLst>
                                        <p:set>
                                          <p:cBhvr>
                                            <p:cTn id="20" dur="1" fill="hold">
                                              <p:stCondLst>
                                                <p:cond delay="0"/>
                                              </p:stCondLst>
                                            </p:cTn>
                                            <p:tgtEl>
                                              <p:spTgt spid="13353"/>
                                            </p:tgtEl>
                                            <p:attrNameLst>
                                              <p:attrName>style.visibility</p:attrName>
                                            </p:attrNameLst>
                                          </p:cBhvr>
                                          <p:to>
                                            <p:strVal val="visible"/>
                                          </p:to>
                                        </p:set>
                                        <p:anim calcmode="lin" valueType="num">
                                          <p:cBhvr>
                                            <p:cTn id="21" dur="300" fill="hold"/>
                                            <p:tgtEl>
                                              <p:spTgt spid="13353"/>
                                            </p:tgtEl>
                                            <p:attrNameLst>
                                              <p:attrName>ppt_w</p:attrName>
                                            </p:attrNameLst>
                                          </p:cBhvr>
                                          <p:tavLst>
                                            <p:tav tm="0">
                                              <p:val>
                                                <p:fltVal val="0"/>
                                              </p:val>
                                            </p:tav>
                                            <p:tav tm="100000">
                                              <p:val>
                                                <p:strVal val="#ppt_w"/>
                                              </p:val>
                                            </p:tav>
                                          </p:tavLst>
                                        </p:anim>
                                        <p:anim calcmode="lin" valueType="num">
                                          <p:cBhvr>
                                            <p:cTn id="22" dur="300" fill="hold"/>
                                            <p:tgtEl>
                                              <p:spTgt spid="13353"/>
                                            </p:tgtEl>
                                            <p:attrNameLst>
                                              <p:attrName>ppt_h</p:attrName>
                                            </p:attrNameLst>
                                          </p:cBhvr>
                                          <p:tavLst>
                                            <p:tav tm="0">
                                              <p:val>
                                                <p:fltVal val="0"/>
                                              </p:val>
                                            </p:tav>
                                            <p:tav tm="100000">
                                              <p:val>
                                                <p:strVal val="#ppt_h"/>
                                              </p:val>
                                            </p:tav>
                                          </p:tavLst>
                                        </p:anim>
                                        <p:animEffect transition="in" filter="fade">
                                          <p:cBhvr>
                                            <p:cTn id="23" dur="300"/>
                                            <p:tgtEl>
                                              <p:spTgt spid="13353"/>
                                            </p:tgtEl>
                                          </p:cBhvr>
                                        </p:animEffect>
                                      </p:childTnLst>
                                    </p:cTn>
                                  </p:par>
                                  <p:par>
                                    <p:cTn id="24" presetID="6" presetClass="emph" presetSubtype="0" autoRev="1" fill="hold" grpId="1" nodeType="withEffect">
                                      <p:stCondLst>
                                        <p:cond delay="2200"/>
                                      </p:stCondLst>
                                      <p:childTnLst>
                                        <p:animScale>
                                          <p:cBhvr>
                                            <p:cTn id="25" dur="150" fill="hold"/>
                                            <p:tgtEl>
                                              <p:spTgt spid="13353"/>
                                            </p:tgtEl>
                                          </p:cBhvr>
                                          <p:by x="110000" y="110000"/>
                                        </p:animScale>
                                      </p:childTnLst>
                                    </p:cTn>
                                  </p:par>
                                  <p:par>
                                    <p:cTn id="26" presetID="22" presetClass="entr" presetSubtype="1" fill="hold" grpId="0" nodeType="withEffect">
                                      <p:stCondLst>
                                        <p:cond delay="2100"/>
                                      </p:stCondLst>
                                      <p:childTnLst>
                                        <p:set>
                                          <p:cBhvr>
                                            <p:cTn id="27" dur="1" fill="hold">
                                              <p:stCondLst>
                                                <p:cond delay="0"/>
                                              </p:stCondLst>
                                            </p:cTn>
                                            <p:tgtEl>
                                              <p:spTgt spid="13318"/>
                                            </p:tgtEl>
                                            <p:attrNameLst>
                                              <p:attrName>style.visibility</p:attrName>
                                            </p:attrNameLst>
                                          </p:cBhvr>
                                          <p:to>
                                            <p:strVal val="visible"/>
                                          </p:to>
                                        </p:set>
                                        <p:animEffect transition="in" filter="wipe(up)">
                                          <p:cBhvr>
                                            <p:cTn id="28" dur="500"/>
                                            <p:tgtEl>
                                              <p:spTgt spid="13318"/>
                                            </p:tgtEl>
                                          </p:cBhvr>
                                        </p:animEffect>
                                      </p:childTnLst>
                                    </p:cTn>
                                  </p:par>
                                  <p:par>
                                    <p:cTn id="29" presetID="53" presetClass="entr" presetSubtype="16" fill="hold" grpId="0" nodeType="withEffect">
                                      <p:stCondLst>
                                        <p:cond delay="2600"/>
                                      </p:stCondLst>
                                      <p:childTnLst>
                                        <p:set>
                                          <p:cBhvr>
                                            <p:cTn id="30" dur="1" fill="hold">
                                              <p:stCondLst>
                                                <p:cond delay="0"/>
                                              </p:stCondLst>
                                            </p:cTn>
                                            <p:tgtEl>
                                              <p:spTgt spid="13325"/>
                                            </p:tgtEl>
                                            <p:attrNameLst>
                                              <p:attrName>style.visibility</p:attrName>
                                            </p:attrNameLst>
                                          </p:cBhvr>
                                          <p:to>
                                            <p:strVal val="visible"/>
                                          </p:to>
                                        </p:set>
                                        <p:anim calcmode="lin" valueType="num">
                                          <p:cBhvr>
                                            <p:cTn id="31" dur="300" fill="hold"/>
                                            <p:tgtEl>
                                              <p:spTgt spid="13325"/>
                                            </p:tgtEl>
                                            <p:attrNameLst>
                                              <p:attrName>ppt_w</p:attrName>
                                            </p:attrNameLst>
                                          </p:cBhvr>
                                          <p:tavLst>
                                            <p:tav tm="0">
                                              <p:val>
                                                <p:fltVal val="0"/>
                                              </p:val>
                                            </p:tav>
                                            <p:tav tm="100000">
                                              <p:val>
                                                <p:strVal val="#ppt_w"/>
                                              </p:val>
                                            </p:tav>
                                          </p:tavLst>
                                        </p:anim>
                                        <p:anim calcmode="lin" valueType="num">
                                          <p:cBhvr>
                                            <p:cTn id="32" dur="300" fill="hold"/>
                                            <p:tgtEl>
                                              <p:spTgt spid="13325"/>
                                            </p:tgtEl>
                                            <p:attrNameLst>
                                              <p:attrName>ppt_h</p:attrName>
                                            </p:attrNameLst>
                                          </p:cBhvr>
                                          <p:tavLst>
                                            <p:tav tm="0">
                                              <p:val>
                                                <p:fltVal val="0"/>
                                              </p:val>
                                            </p:tav>
                                            <p:tav tm="100000">
                                              <p:val>
                                                <p:strVal val="#ppt_h"/>
                                              </p:val>
                                            </p:tav>
                                          </p:tavLst>
                                        </p:anim>
                                        <p:animEffect transition="in" filter="fade">
                                          <p:cBhvr>
                                            <p:cTn id="33" dur="300"/>
                                            <p:tgtEl>
                                              <p:spTgt spid="13325"/>
                                            </p:tgtEl>
                                          </p:cBhvr>
                                        </p:animEffect>
                                      </p:childTnLst>
                                    </p:cTn>
                                  </p:par>
                                  <p:par>
                                    <p:cTn id="34" presetID="6" presetClass="emph" presetSubtype="0" autoRev="1" fill="hold" grpId="1" nodeType="withEffect">
                                      <p:stCondLst>
                                        <p:cond delay="2900"/>
                                      </p:stCondLst>
                                      <p:childTnLst>
                                        <p:animScale>
                                          <p:cBhvr>
                                            <p:cTn id="35" dur="150" fill="hold"/>
                                            <p:tgtEl>
                                              <p:spTgt spid="13325"/>
                                            </p:tgtEl>
                                          </p:cBhvr>
                                          <p:by x="110000" y="110000"/>
                                        </p:animScale>
                                      </p:childTnLst>
                                    </p:cTn>
                                  </p:par>
                                  <p:par>
                                    <p:cTn id="36" presetID="53" presetClass="entr" presetSubtype="16" fill="hold" nodeType="withEffect">
                                      <p:stCondLst>
                                        <p:cond delay="2700"/>
                                      </p:stCondLst>
                                      <p:childTnLst>
                                        <p:set>
                                          <p:cBhvr>
                                            <p:cTn id="37" dur="1" fill="hold">
                                              <p:stCondLst>
                                                <p:cond delay="0"/>
                                              </p:stCondLst>
                                            </p:cTn>
                                            <p:tgtEl>
                                              <p:spTgt spid="13345"/>
                                            </p:tgtEl>
                                            <p:attrNameLst>
                                              <p:attrName>style.visibility</p:attrName>
                                            </p:attrNameLst>
                                          </p:cBhvr>
                                          <p:to>
                                            <p:strVal val="visible"/>
                                          </p:to>
                                        </p:set>
                                        <p:anim calcmode="lin" valueType="num">
                                          <p:cBhvr>
                                            <p:cTn id="38" dur="300" fill="hold"/>
                                            <p:tgtEl>
                                              <p:spTgt spid="13345"/>
                                            </p:tgtEl>
                                            <p:attrNameLst>
                                              <p:attrName>ppt_w</p:attrName>
                                            </p:attrNameLst>
                                          </p:cBhvr>
                                          <p:tavLst>
                                            <p:tav tm="0">
                                              <p:val>
                                                <p:fltVal val="0"/>
                                              </p:val>
                                            </p:tav>
                                            <p:tav tm="100000">
                                              <p:val>
                                                <p:strVal val="#ppt_w"/>
                                              </p:val>
                                            </p:tav>
                                          </p:tavLst>
                                        </p:anim>
                                        <p:anim calcmode="lin" valueType="num">
                                          <p:cBhvr>
                                            <p:cTn id="39" dur="300" fill="hold"/>
                                            <p:tgtEl>
                                              <p:spTgt spid="13345"/>
                                            </p:tgtEl>
                                            <p:attrNameLst>
                                              <p:attrName>ppt_h</p:attrName>
                                            </p:attrNameLst>
                                          </p:cBhvr>
                                          <p:tavLst>
                                            <p:tav tm="0">
                                              <p:val>
                                                <p:fltVal val="0"/>
                                              </p:val>
                                            </p:tav>
                                            <p:tav tm="100000">
                                              <p:val>
                                                <p:strVal val="#ppt_h"/>
                                              </p:val>
                                            </p:tav>
                                          </p:tavLst>
                                        </p:anim>
                                        <p:animEffect transition="in" filter="fade">
                                          <p:cBhvr>
                                            <p:cTn id="40" dur="300"/>
                                            <p:tgtEl>
                                              <p:spTgt spid="13345"/>
                                            </p:tgtEl>
                                          </p:cBhvr>
                                        </p:animEffect>
                                      </p:childTnLst>
                                    </p:cTn>
                                  </p:par>
                                  <p:par>
                                    <p:cTn id="41" presetID="6" presetClass="emph" presetSubtype="0" autoRev="1" fill="hold" nodeType="withEffect">
                                      <p:stCondLst>
                                        <p:cond delay="3000"/>
                                      </p:stCondLst>
                                      <p:childTnLst>
                                        <p:animScale>
                                          <p:cBhvr>
                                            <p:cTn id="42" dur="150" fill="hold"/>
                                            <p:tgtEl>
                                              <p:spTgt spid="13345"/>
                                            </p:tgtEl>
                                          </p:cBhvr>
                                          <p:by x="110000" y="110000"/>
                                        </p:animScale>
                                      </p:childTnLst>
                                    </p:cTn>
                                  </p:par>
                                  <p:par>
                                    <p:cTn id="43" presetID="22" presetClass="entr" presetSubtype="4" fill="hold" grpId="0" nodeType="withEffect">
                                      <p:stCondLst>
                                        <p:cond delay="3000"/>
                                      </p:stCondLst>
                                      <p:childTnLst>
                                        <p:set>
                                          <p:cBhvr>
                                            <p:cTn id="44" dur="1" fill="hold">
                                              <p:stCondLst>
                                                <p:cond delay="0"/>
                                              </p:stCondLst>
                                            </p:cTn>
                                            <p:tgtEl>
                                              <p:spTgt spid="13321"/>
                                            </p:tgtEl>
                                            <p:attrNameLst>
                                              <p:attrName>style.visibility</p:attrName>
                                            </p:attrNameLst>
                                          </p:cBhvr>
                                          <p:to>
                                            <p:strVal val="visible"/>
                                          </p:to>
                                        </p:set>
                                        <p:animEffect transition="in" filter="wipe(down)">
                                          <p:cBhvr>
                                            <p:cTn id="45" dur="500"/>
                                            <p:tgtEl>
                                              <p:spTgt spid="13321"/>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13328"/>
                                            </p:tgtEl>
                                            <p:attrNameLst>
                                              <p:attrName>style.visibility</p:attrName>
                                            </p:attrNameLst>
                                          </p:cBhvr>
                                          <p:to>
                                            <p:strVal val="visible"/>
                                          </p:to>
                                        </p:set>
                                        <p:anim calcmode="lin" valueType="num">
                                          <p:cBhvr>
                                            <p:cTn id="48" dur="300" fill="hold"/>
                                            <p:tgtEl>
                                              <p:spTgt spid="13328"/>
                                            </p:tgtEl>
                                            <p:attrNameLst>
                                              <p:attrName>ppt_w</p:attrName>
                                            </p:attrNameLst>
                                          </p:cBhvr>
                                          <p:tavLst>
                                            <p:tav tm="0">
                                              <p:val>
                                                <p:fltVal val="0"/>
                                              </p:val>
                                            </p:tav>
                                            <p:tav tm="100000">
                                              <p:val>
                                                <p:strVal val="#ppt_w"/>
                                              </p:val>
                                            </p:tav>
                                          </p:tavLst>
                                        </p:anim>
                                        <p:anim calcmode="lin" valueType="num">
                                          <p:cBhvr>
                                            <p:cTn id="49" dur="300" fill="hold"/>
                                            <p:tgtEl>
                                              <p:spTgt spid="13328"/>
                                            </p:tgtEl>
                                            <p:attrNameLst>
                                              <p:attrName>ppt_h</p:attrName>
                                            </p:attrNameLst>
                                          </p:cBhvr>
                                          <p:tavLst>
                                            <p:tav tm="0">
                                              <p:val>
                                                <p:fltVal val="0"/>
                                              </p:val>
                                            </p:tav>
                                            <p:tav tm="100000">
                                              <p:val>
                                                <p:strVal val="#ppt_h"/>
                                              </p:val>
                                            </p:tav>
                                          </p:tavLst>
                                        </p:anim>
                                        <p:animEffect transition="in" filter="fade">
                                          <p:cBhvr>
                                            <p:cTn id="50" dur="300"/>
                                            <p:tgtEl>
                                              <p:spTgt spid="13328"/>
                                            </p:tgtEl>
                                          </p:cBhvr>
                                        </p:animEffect>
                                      </p:childTnLst>
                                    </p:cTn>
                                  </p:par>
                                  <p:par>
                                    <p:cTn id="51" presetID="6" presetClass="emph" presetSubtype="0" autoRev="1" fill="hold" grpId="1" nodeType="withEffect">
                                      <p:stCondLst>
                                        <p:cond delay="3800"/>
                                      </p:stCondLst>
                                      <p:childTnLst>
                                        <p:animScale>
                                          <p:cBhvr>
                                            <p:cTn id="52" dur="150" fill="hold"/>
                                            <p:tgtEl>
                                              <p:spTgt spid="13328"/>
                                            </p:tgtEl>
                                          </p:cBhvr>
                                          <p:by x="110000" y="110000"/>
                                        </p:animScale>
                                      </p:childTnLst>
                                    </p:cTn>
                                  </p:par>
                                  <p:par>
                                    <p:cTn id="53" presetID="22" presetClass="entr" presetSubtype="2" fill="hold" grpId="0" nodeType="withEffect">
                                      <p:stCondLst>
                                        <p:cond delay="3800"/>
                                      </p:stCondLst>
                                      <p:childTnLst>
                                        <p:set>
                                          <p:cBhvr>
                                            <p:cTn id="54" dur="1" fill="hold">
                                              <p:stCondLst>
                                                <p:cond delay="0"/>
                                              </p:stCondLst>
                                            </p:cTn>
                                            <p:tgtEl>
                                              <p:spTgt spid="13319"/>
                                            </p:tgtEl>
                                            <p:attrNameLst>
                                              <p:attrName>style.visibility</p:attrName>
                                            </p:attrNameLst>
                                          </p:cBhvr>
                                          <p:to>
                                            <p:strVal val="visible"/>
                                          </p:to>
                                        </p:set>
                                        <p:animEffect transition="in" filter="wipe(right)">
                                          <p:cBhvr>
                                            <p:cTn id="55" dur="500"/>
                                            <p:tgtEl>
                                              <p:spTgt spid="13319"/>
                                            </p:tgtEl>
                                          </p:cBhvr>
                                        </p:animEffect>
                                      </p:childTnLst>
                                    </p:cTn>
                                  </p:par>
                                  <p:par>
                                    <p:cTn id="56" presetID="53" presetClass="entr" presetSubtype="16" fill="hold" nodeType="withEffect">
                                      <p:stCondLst>
                                        <p:cond delay="3600"/>
                                      </p:stCondLst>
                                      <p:childTnLst>
                                        <p:set>
                                          <p:cBhvr>
                                            <p:cTn id="57" dur="1" fill="hold">
                                              <p:stCondLst>
                                                <p:cond delay="0"/>
                                              </p:stCondLst>
                                            </p:cTn>
                                            <p:tgtEl>
                                              <p:spTgt spid="13335"/>
                                            </p:tgtEl>
                                            <p:attrNameLst>
                                              <p:attrName>style.visibility</p:attrName>
                                            </p:attrNameLst>
                                          </p:cBhvr>
                                          <p:to>
                                            <p:strVal val="visible"/>
                                          </p:to>
                                        </p:set>
                                        <p:anim calcmode="lin" valueType="num">
                                          <p:cBhvr>
                                            <p:cTn id="58" dur="300" fill="hold"/>
                                            <p:tgtEl>
                                              <p:spTgt spid="13335"/>
                                            </p:tgtEl>
                                            <p:attrNameLst>
                                              <p:attrName>ppt_w</p:attrName>
                                            </p:attrNameLst>
                                          </p:cBhvr>
                                          <p:tavLst>
                                            <p:tav tm="0">
                                              <p:val>
                                                <p:fltVal val="0"/>
                                              </p:val>
                                            </p:tav>
                                            <p:tav tm="100000">
                                              <p:val>
                                                <p:strVal val="#ppt_w"/>
                                              </p:val>
                                            </p:tav>
                                          </p:tavLst>
                                        </p:anim>
                                        <p:anim calcmode="lin" valueType="num">
                                          <p:cBhvr>
                                            <p:cTn id="59" dur="300" fill="hold"/>
                                            <p:tgtEl>
                                              <p:spTgt spid="13335"/>
                                            </p:tgtEl>
                                            <p:attrNameLst>
                                              <p:attrName>ppt_h</p:attrName>
                                            </p:attrNameLst>
                                          </p:cBhvr>
                                          <p:tavLst>
                                            <p:tav tm="0">
                                              <p:val>
                                                <p:fltVal val="0"/>
                                              </p:val>
                                            </p:tav>
                                            <p:tav tm="100000">
                                              <p:val>
                                                <p:strVal val="#ppt_h"/>
                                              </p:val>
                                            </p:tav>
                                          </p:tavLst>
                                        </p:anim>
                                        <p:animEffect transition="in" filter="fade">
                                          <p:cBhvr>
                                            <p:cTn id="60" dur="300"/>
                                            <p:tgtEl>
                                              <p:spTgt spid="13335"/>
                                            </p:tgtEl>
                                          </p:cBhvr>
                                        </p:animEffect>
                                      </p:childTnLst>
                                    </p:cTn>
                                  </p:par>
                                  <p:par>
                                    <p:cTn id="61" presetID="6" presetClass="emph" presetSubtype="0" autoRev="1" fill="hold" nodeType="withEffect">
                                      <p:stCondLst>
                                        <p:cond delay="3900"/>
                                      </p:stCondLst>
                                      <p:childTnLst>
                                        <p:animScale>
                                          <p:cBhvr>
                                            <p:cTn id="62" dur="150" fill="hold"/>
                                            <p:tgtEl>
                                              <p:spTgt spid="13335"/>
                                            </p:tgtEl>
                                          </p:cBhvr>
                                          <p:by x="110000" y="110000"/>
                                        </p:animScale>
                                      </p:childTnLst>
                                    </p:cTn>
                                  </p:par>
                                  <p:par>
                                    <p:cTn id="63" presetID="22" presetClass="entr" presetSubtype="4" fill="hold" grpId="0" nodeType="withEffect">
                                      <p:stCondLst>
                                        <p:cond delay="3900"/>
                                      </p:stCondLst>
                                      <p:childTnLst>
                                        <p:set>
                                          <p:cBhvr>
                                            <p:cTn id="64" dur="1" fill="hold">
                                              <p:stCondLst>
                                                <p:cond delay="0"/>
                                              </p:stCondLst>
                                            </p:cTn>
                                            <p:tgtEl>
                                              <p:spTgt spid="13320"/>
                                            </p:tgtEl>
                                            <p:attrNameLst>
                                              <p:attrName>style.visibility</p:attrName>
                                            </p:attrNameLst>
                                          </p:cBhvr>
                                          <p:to>
                                            <p:strVal val="visible"/>
                                          </p:to>
                                        </p:set>
                                        <p:animEffect transition="in" filter="wipe(down)">
                                          <p:cBhvr>
                                            <p:cTn id="65" dur="500"/>
                                            <p:tgtEl>
                                              <p:spTgt spid="13320"/>
                                            </p:tgtEl>
                                          </p:cBhvr>
                                        </p:animEffect>
                                      </p:childTnLst>
                                    </p:cTn>
                                  </p:par>
                                  <p:par>
                                    <p:cTn id="66" presetID="22" presetClass="entr" presetSubtype="1" fill="hold" grpId="0" nodeType="withEffect">
                                      <p:stCondLst>
                                        <p:cond delay="3900"/>
                                      </p:stCondLst>
                                      <p:childTnLst>
                                        <p:set>
                                          <p:cBhvr>
                                            <p:cTn id="67" dur="1" fill="hold">
                                              <p:stCondLst>
                                                <p:cond delay="0"/>
                                              </p:stCondLst>
                                            </p:cTn>
                                            <p:tgtEl>
                                              <p:spTgt spid="13322"/>
                                            </p:tgtEl>
                                            <p:attrNameLst>
                                              <p:attrName>style.visibility</p:attrName>
                                            </p:attrNameLst>
                                          </p:cBhvr>
                                          <p:to>
                                            <p:strVal val="visible"/>
                                          </p:to>
                                        </p:set>
                                        <p:animEffect transition="in" filter="wipe(up)">
                                          <p:cBhvr>
                                            <p:cTn id="68" dur="500"/>
                                            <p:tgtEl>
                                              <p:spTgt spid="13322"/>
                                            </p:tgtEl>
                                          </p:cBhvr>
                                        </p:animEffect>
                                      </p:childTnLst>
                                    </p:cTn>
                                  </p:par>
                                  <p:par>
                                    <p:cTn id="69" presetID="53" presetClass="entr" presetSubtype="16" fill="hold" grpId="0" nodeType="withEffect">
                                      <p:stCondLst>
                                        <p:cond delay="4400"/>
                                      </p:stCondLst>
                                      <p:childTnLst>
                                        <p:set>
                                          <p:cBhvr>
                                            <p:cTn id="70" dur="1" fill="hold">
                                              <p:stCondLst>
                                                <p:cond delay="0"/>
                                              </p:stCondLst>
                                            </p:cTn>
                                            <p:tgtEl>
                                              <p:spTgt spid="13329"/>
                                            </p:tgtEl>
                                            <p:attrNameLst>
                                              <p:attrName>style.visibility</p:attrName>
                                            </p:attrNameLst>
                                          </p:cBhvr>
                                          <p:to>
                                            <p:strVal val="visible"/>
                                          </p:to>
                                        </p:set>
                                        <p:anim calcmode="lin" valueType="num">
                                          <p:cBhvr>
                                            <p:cTn id="71" dur="300" fill="hold"/>
                                            <p:tgtEl>
                                              <p:spTgt spid="13329"/>
                                            </p:tgtEl>
                                            <p:attrNameLst>
                                              <p:attrName>ppt_w</p:attrName>
                                            </p:attrNameLst>
                                          </p:cBhvr>
                                          <p:tavLst>
                                            <p:tav tm="0">
                                              <p:val>
                                                <p:fltVal val="0"/>
                                              </p:val>
                                            </p:tav>
                                            <p:tav tm="100000">
                                              <p:val>
                                                <p:strVal val="#ppt_w"/>
                                              </p:val>
                                            </p:tav>
                                          </p:tavLst>
                                        </p:anim>
                                        <p:anim calcmode="lin" valueType="num">
                                          <p:cBhvr>
                                            <p:cTn id="72" dur="300" fill="hold"/>
                                            <p:tgtEl>
                                              <p:spTgt spid="13329"/>
                                            </p:tgtEl>
                                            <p:attrNameLst>
                                              <p:attrName>ppt_h</p:attrName>
                                            </p:attrNameLst>
                                          </p:cBhvr>
                                          <p:tavLst>
                                            <p:tav tm="0">
                                              <p:val>
                                                <p:fltVal val="0"/>
                                              </p:val>
                                            </p:tav>
                                            <p:tav tm="100000">
                                              <p:val>
                                                <p:strVal val="#ppt_h"/>
                                              </p:val>
                                            </p:tav>
                                          </p:tavLst>
                                        </p:anim>
                                        <p:animEffect transition="in" filter="fade">
                                          <p:cBhvr>
                                            <p:cTn id="73" dur="300"/>
                                            <p:tgtEl>
                                              <p:spTgt spid="13329"/>
                                            </p:tgtEl>
                                          </p:cBhvr>
                                        </p:animEffect>
                                      </p:childTnLst>
                                    </p:cTn>
                                  </p:par>
                                  <p:par>
                                    <p:cTn id="74" presetID="53" presetClass="entr" presetSubtype="16" fill="hold" grpId="0" nodeType="withEffect">
                                      <p:stCondLst>
                                        <p:cond delay="4400"/>
                                      </p:stCondLst>
                                      <p:childTnLst>
                                        <p:set>
                                          <p:cBhvr>
                                            <p:cTn id="75" dur="1" fill="hold">
                                              <p:stCondLst>
                                                <p:cond delay="0"/>
                                              </p:stCondLst>
                                            </p:cTn>
                                            <p:tgtEl>
                                              <p:spTgt spid="13326"/>
                                            </p:tgtEl>
                                            <p:attrNameLst>
                                              <p:attrName>style.visibility</p:attrName>
                                            </p:attrNameLst>
                                          </p:cBhvr>
                                          <p:to>
                                            <p:strVal val="visible"/>
                                          </p:to>
                                        </p:set>
                                        <p:anim calcmode="lin" valueType="num">
                                          <p:cBhvr>
                                            <p:cTn id="76" dur="300" fill="hold"/>
                                            <p:tgtEl>
                                              <p:spTgt spid="13326"/>
                                            </p:tgtEl>
                                            <p:attrNameLst>
                                              <p:attrName>ppt_w</p:attrName>
                                            </p:attrNameLst>
                                          </p:cBhvr>
                                          <p:tavLst>
                                            <p:tav tm="0">
                                              <p:val>
                                                <p:fltVal val="0"/>
                                              </p:val>
                                            </p:tav>
                                            <p:tav tm="100000">
                                              <p:val>
                                                <p:strVal val="#ppt_w"/>
                                              </p:val>
                                            </p:tav>
                                          </p:tavLst>
                                        </p:anim>
                                        <p:anim calcmode="lin" valueType="num">
                                          <p:cBhvr>
                                            <p:cTn id="77" dur="300" fill="hold"/>
                                            <p:tgtEl>
                                              <p:spTgt spid="13326"/>
                                            </p:tgtEl>
                                            <p:attrNameLst>
                                              <p:attrName>ppt_h</p:attrName>
                                            </p:attrNameLst>
                                          </p:cBhvr>
                                          <p:tavLst>
                                            <p:tav tm="0">
                                              <p:val>
                                                <p:fltVal val="0"/>
                                              </p:val>
                                            </p:tav>
                                            <p:tav tm="100000">
                                              <p:val>
                                                <p:strVal val="#ppt_h"/>
                                              </p:val>
                                            </p:tav>
                                          </p:tavLst>
                                        </p:anim>
                                        <p:animEffect transition="in" filter="fade">
                                          <p:cBhvr>
                                            <p:cTn id="78" dur="300"/>
                                            <p:tgtEl>
                                              <p:spTgt spid="13326"/>
                                            </p:tgtEl>
                                          </p:cBhvr>
                                        </p:animEffect>
                                      </p:childTnLst>
                                    </p:cTn>
                                  </p:par>
                                  <p:par>
                                    <p:cTn id="79" presetID="6" presetClass="emph" presetSubtype="0" autoRev="1" fill="hold" grpId="1" nodeType="withEffect">
                                      <p:stCondLst>
                                        <p:cond delay="4700"/>
                                      </p:stCondLst>
                                      <p:childTnLst>
                                        <p:animScale>
                                          <p:cBhvr>
                                            <p:cTn id="80" dur="150" fill="hold"/>
                                            <p:tgtEl>
                                              <p:spTgt spid="13326"/>
                                            </p:tgtEl>
                                          </p:cBhvr>
                                          <p:by x="110000" y="110000"/>
                                        </p:animScale>
                                      </p:childTnLst>
                                    </p:cTn>
                                  </p:par>
                                  <p:par>
                                    <p:cTn id="81" presetID="53" presetClass="entr" presetSubtype="16" fill="hold" nodeType="withEffect">
                                      <p:stCondLst>
                                        <p:cond delay="4400"/>
                                      </p:stCondLst>
                                      <p:childTnLst>
                                        <p:set>
                                          <p:cBhvr>
                                            <p:cTn id="82" dur="1" fill="hold">
                                              <p:stCondLst>
                                                <p:cond delay="0"/>
                                              </p:stCondLst>
                                            </p:cTn>
                                            <p:tgtEl>
                                              <p:spTgt spid="13339"/>
                                            </p:tgtEl>
                                            <p:attrNameLst>
                                              <p:attrName>style.visibility</p:attrName>
                                            </p:attrNameLst>
                                          </p:cBhvr>
                                          <p:to>
                                            <p:strVal val="visible"/>
                                          </p:to>
                                        </p:set>
                                        <p:anim calcmode="lin" valueType="num">
                                          <p:cBhvr>
                                            <p:cTn id="83" dur="300" fill="hold"/>
                                            <p:tgtEl>
                                              <p:spTgt spid="13339"/>
                                            </p:tgtEl>
                                            <p:attrNameLst>
                                              <p:attrName>ppt_w</p:attrName>
                                            </p:attrNameLst>
                                          </p:cBhvr>
                                          <p:tavLst>
                                            <p:tav tm="0">
                                              <p:val>
                                                <p:fltVal val="0"/>
                                              </p:val>
                                            </p:tav>
                                            <p:tav tm="100000">
                                              <p:val>
                                                <p:strVal val="#ppt_w"/>
                                              </p:val>
                                            </p:tav>
                                          </p:tavLst>
                                        </p:anim>
                                        <p:anim calcmode="lin" valueType="num">
                                          <p:cBhvr>
                                            <p:cTn id="84" dur="300" fill="hold"/>
                                            <p:tgtEl>
                                              <p:spTgt spid="13339"/>
                                            </p:tgtEl>
                                            <p:attrNameLst>
                                              <p:attrName>ppt_h</p:attrName>
                                            </p:attrNameLst>
                                          </p:cBhvr>
                                          <p:tavLst>
                                            <p:tav tm="0">
                                              <p:val>
                                                <p:fltVal val="0"/>
                                              </p:val>
                                            </p:tav>
                                            <p:tav tm="100000">
                                              <p:val>
                                                <p:strVal val="#ppt_h"/>
                                              </p:val>
                                            </p:tav>
                                          </p:tavLst>
                                        </p:anim>
                                        <p:animEffect transition="in" filter="fade">
                                          <p:cBhvr>
                                            <p:cTn id="85" dur="300"/>
                                            <p:tgtEl>
                                              <p:spTgt spid="13339"/>
                                            </p:tgtEl>
                                          </p:cBhvr>
                                        </p:animEffect>
                                      </p:childTnLst>
                                    </p:cTn>
                                  </p:par>
                                  <p:par>
                                    <p:cTn id="86" presetID="6" presetClass="emph" presetSubtype="0" autoRev="1" fill="hold" nodeType="withEffect">
                                      <p:stCondLst>
                                        <p:cond delay="4700"/>
                                      </p:stCondLst>
                                      <p:childTnLst>
                                        <p:animScale>
                                          <p:cBhvr>
                                            <p:cTn id="87" dur="150" fill="hold"/>
                                            <p:tgtEl>
                                              <p:spTgt spid="13339"/>
                                            </p:tgtEl>
                                          </p:cBhvr>
                                          <p:by x="110000" y="110000"/>
                                        </p:animScale>
                                      </p:childTnLst>
                                    </p:cTn>
                                  </p:par>
                                  <p:par>
                                    <p:cTn id="88" presetID="6" presetClass="emph" presetSubtype="0" autoRev="1" fill="hold" grpId="1" nodeType="withEffect">
                                      <p:stCondLst>
                                        <p:cond delay="4700"/>
                                      </p:stCondLst>
                                      <p:childTnLst>
                                        <p:animScale>
                                          <p:cBhvr>
                                            <p:cTn id="89" dur="150" fill="hold"/>
                                            <p:tgtEl>
                                              <p:spTgt spid="13329"/>
                                            </p:tgtEl>
                                          </p:cBhvr>
                                          <p:by x="110000" y="110000"/>
                                        </p:animScale>
                                      </p:childTnLst>
                                    </p:cTn>
                                  </p:par>
                                  <p:par>
                                    <p:cTn id="90" presetID="53" presetClass="entr" presetSubtype="16" fill="hold" nodeType="withEffect">
                                      <p:stCondLst>
                                        <p:cond delay="4500"/>
                                      </p:stCondLst>
                                      <p:childTnLst>
                                        <p:set>
                                          <p:cBhvr>
                                            <p:cTn id="91" dur="1" fill="hold">
                                              <p:stCondLst>
                                                <p:cond delay="0"/>
                                              </p:stCondLst>
                                            </p:cTn>
                                            <p:tgtEl>
                                              <p:spTgt spid="13331"/>
                                            </p:tgtEl>
                                            <p:attrNameLst>
                                              <p:attrName>style.visibility</p:attrName>
                                            </p:attrNameLst>
                                          </p:cBhvr>
                                          <p:to>
                                            <p:strVal val="visible"/>
                                          </p:to>
                                        </p:set>
                                        <p:anim calcmode="lin" valueType="num">
                                          <p:cBhvr>
                                            <p:cTn id="92" dur="300" fill="hold"/>
                                            <p:tgtEl>
                                              <p:spTgt spid="13331"/>
                                            </p:tgtEl>
                                            <p:attrNameLst>
                                              <p:attrName>ppt_w</p:attrName>
                                            </p:attrNameLst>
                                          </p:cBhvr>
                                          <p:tavLst>
                                            <p:tav tm="0">
                                              <p:val>
                                                <p:fltVal val="0"/>
                                              </p:val>
                                            </p:tav>
                                            <p:tav tm="100000">
                                              <p:val>
                                                <p:strVal val="#ppt_w"/>
                                              </p:val>
                                            </p:tav>
                                          </p:tavLst>
                                        </p:anim>
                                        <p:anim calcmode="lin" valueType="num">
                                          <p:cBhvr>
                                            <p:cTn id="93" dur="300" fill="hold"/>
                                            <p:tgtEl>
                                              <p:spTgt spid="13331"/>
                                            </p:tgtEl>
                                            <p:attrNameLst>
                                              <p:attrName>ppt_h</p:attrName>
                                            </p:attrNameLst>
                                          </p:cBhvr>
                                          <p:tavLst>
                                            <p:tav tm="0">
                                              <p:val>
                                                <p:fltVal val="0"/>
                                              </p:val>
                                            </p:tav>
                                            <p:tav tm="100000">
                                              <p:val>
                                                <p:strVal val="#ppt_h"/>
                                              </p:val>
                                            </p:tav>
                                          </p:tavLst>
                                        </p:anim>
                                        <p:animEffect transition="in" filter="fade">
                                          <p:cBhvr>
                                            <p:cTn id="94" dur="300"/>
                                            <p:tgtEl>
                                              <p:spTgt spid="13331"/>
                                            </p:tgtEl>
                                          </p:cBhvr>
                                        </p:animEffect>
                                      </p:childTnLst>
                                    </p:cTn>
                                  </p:par>
                                  <p:par>
                                    <p:cTn id="95" presetID="6" presetClass="emph" presetSubtype="0" autoRev="1" fill="hold" nodeType="withEffect">
                                      <p:stCondLst>
                                        <p:cond delay="4800"/>
                                      </p:stCondLst>
                                      <p:childTnLst>
                                        <p:animScale>
                                          <p:cBhvr>
                                            <p:cTn id="96" dur="150" fill="hold"/>
                                            <p:tgtEl>
                                              <p:spTgt spid="1333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8" grpId="0" animBg="1"/>
          <p:bldP spid="13319" grpId="0" animBg="1"/>
          <p:bldP spid="13320" grpId="0" animBg="1"/>
          <p:bldP spid="13321" grpId="0" animBg="1"/>
          <p:bldP spid="13322" grpId="0" animBg="1"/>
          <p:bldP spid="13324" grpId="0" animBg="1"/>
          <p:bldP spid="13324" grpId="1" animBg="1"/>
          <p:bldP spid="13325" grpId="0" animBg="1"/>
          <p:bldP spid="13325" grpId="1" animBg="1"/>
          <p:bldP spid="13326" grpId="0" animBg="1"/>
          <p:bldP spid="13326" grpId="1" animBg="1"/>
          <p:bldP spid="13328" grpId="0" animBg="1"/>
          <p:bldP spid="13328" grpId="1" animBg="1"/>
          <p:bldP spid="13329" grpId="0" animBg="1"/>
          <p:bldP spid="13329" grpId="1" animBg="1"/>
          <p:bldP spid="13353" grpId="0" animBg="1"/>
          <p:bldP spid="13353" grpId="1" animBg="1"/>
          <p:bldP spid="1335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750" fill="hold"/>
                                            <p:tgtEl>
                                              <p:spTgt spid="13314"/>
                                            </p:tgtEl>
                                            <p:attrNameLst>
                                              <p:attrName>ppt_x</p:attrName>
                                            </p:attrNameLst>
                                          </p:cBhvr>
                                          <p:tavLst>
                                            <p:tav tm="0">
                                              <p:val>
                                                <p:strVal val="1+#ppt_w/2"/>
                                              </p:val>
                                            </p:tav>
                                            <p:tav tm="100000">
                                              <p:val>
                                                <p:strVal val="#ppt_x"/>
                                              </p:val>
                                            </p:tav>
                                          </p:tavLst>
                                        </p:anim>
                                        <p:anim calcmode="lin" valueType="num">
                                          <p:cBhvr additive="base">
                                            <p:cTn id="8" dur="750" fill="hold"/>
                                            <p:tgtEl>
                                              <p:spTgt spid="13314"/>
                                            </p:tgtEl>
                                            <p:attrNameLst>
                                              <p:attrName>ppt_y</p:attrName>
                                            </p:attrNameLst>
                                          </p:cBhvr>
                                          <p:tavLst>
                                            <p:tav tm="0">
                                              <p:val>
                                                <p:strVal val="#ppt_y"/>
                                              </p:val>
                                            </p:tav>
                                            <p:tav tm="100000">
                                              <p:val>
                                                <p:strVal val="#ppt_y"/>
                                              </p:val>
                                            </p:tav>
                                          </p:tavLst>
                                        </p:anim>
                                      </p:childTnLst>
                                    </p:cTn>
                                  </p:par>
                                  <p:par>
                                    <p:cTn id="9" presetID="16" presetClass="entr" presetSubtype="42" fill="hold" grpId="0" nodeType="withEffect">
                                      <p:stCondLst>
                                        <p:cond delay="600"/>
                                      </p:stCondLst>
                                      <p:childTnLst>
                                        <p:set>
                                          <p:cBhvr>
                                            <p:cTn id="10" dur="1" fill="hold">
                                              <p:stCondLst>
                                                <p:cond delay="0"/>
                                              </p:stCondLst>
                                            </p:cTn>
                                            <p:tgtEl>
                                              <p:spTgt spid="13359"/>
                                            </p:tgtEl>
                                            <p:attrNameLst>
                                              <p:attrName>style.visibility</p:attrName>
                                            </p:attrNameLst>
                                          </p:cBhvr>
                                          <p:to>
                                            <p:strVal val="visible"/>
                                          </p:to>
                                        </p:set>
                                        <p:animEffect transition="in" filter="barn(outHorizontal)">
                                          <p:cBhvr>
                                            <p:cTn id="11" dur="500"/>
                                            <p:tgtEl>
                                              <p:spTgt spid="13359"/>
                                            </p:tgtEl>
                                          </p:cBhvr>
                                        </p:animEffect>
                                      </p:childTnLst>
                                    </p:cTn>
                                  </p:par>
                                  <p:par>
                                    <p:cTn id="12" presetID="53" presetClass="entr" presetSubtype="16" fill="hold" grpId="0" nodeType="withEffect">
                                      <p:stCondLst>
                                        <p:cond delay="1800"/>
                                      </p:stCondLst>
                                      <p:childTnLst>
                                        <p:set>
                                          <p:cBhvr>
                                            <p:cTn id="13" dur="1" fill="hold">
                                              <p:stCondLst>
                                                <p:cond delay="0"/>
                                              </p:stCondLst>
                                            </p:cTn>
                                            <p:tgtEl>
                                              <p:spTgt spid="13324"/>
                                            </p:tgtEl>
                                            <p:attrNameLst>
                                              <p:attrName>style.visibility</p:attrName>
                                            </p:attrNameLst>
                                          </p:cBhvr>
                                          <p:to>
                                            <p:strVal val="visible"/>
                                          </p:to>
                                        </p:set>
                                        <p:anim calcmode="lin" valueType="num">
                                          <p:cBhvr>
                                            <p:cTn id="14" dur="300" fill="hold"/>
                                            <p:tgtEl>
                                              <p:spTgt spid="13324"/>
                                            </p:tgtEl>
                                            <p:attrNameLst>
                                              <p:attrName>ppt_w</p:attrName>
                                            </p:attrNameLst>
                                          </p:cBhvr>
                                          <p:tavLst>
                                            <p:tav tm="0">
                                              <p:val>
                                                <p:fltVal val="0"/>
                                              </p:val>
                                            </p:tav>
                                            <p:tav tm="100000">
                                              <p:val>
                                                <p:strVal val="#ppt_w"/>
                                              </p:val>
                                            </p:tav>
                                          </p:tavLst>
                                        </p:anim>
                                        <p:anim calcmode="lin" valueType="num">
                                          <p:cBhvr>
                                            <p:cTn id="15" dur="300" fill="hold"/>
                                            <p:tgtEl>
                                              <p:spTgt spid="13324"/>
                                            </p:tgtEl>
                                            <p:attrNameLst>
                                              <p:attrName>ppt_h</p:attrName>
                                            </p:attrNameLst>
                                          </p:cBhvr>
                                          <p:tavLst>
                                            <p:tav tm="0">
                                              <p:val>
                                                <p:fltVal val="0"/>
                                              </p:val>
                                            </p:tav>
                                            <p:tav tm="100000">
                                              <p:val>
                                                <p:strVal val="#ppt_h"/>
                                              </p:val>
                                            </p:tav>
                                          </p:tavLst>
                                        </p:anim>
                                        <p:animEffect transition="in" filter="fade">
                                          <p:cBhvr>
                                            <p:cTn id="16" dur="300"/>
                                            <p:tgtEl>
                                              <p:spTgt spid="13324"/>
                                            </p:tgtEl>
                                          </p:cBhvr>
                                        </p:animEffect>
                                      </p:childTnLst>
                                    </p:cTn>
                                  </p:par>
                                  <p:par>
                                    <p:cTn id="17" presetID="6" presetClass="emph" presetSubtype="0" autoRev="1" fill="hold" grpId="1" nodeType="withEffect">
                                      <p:stCondLst>
                                        <p:cond delay="2100"/>
                                      </p:stCondLst>
                                      <p:childTnLst>
                                        <p:animScale>
                                          <p:cBhvr>
                                            <p:cTn id="18" dur="150" fill="hold"/>
                                            <p:tgtEl>
                                              <p:spTgt spid="13324"/>
                                            </p:tgtEl>
                                          </p:cBhvr>
                                          <p:by x="110000" y="110000"/>
                                        </p:animScale>
                                      </p:childTnLst>
                                    </p:cTn>
                                  </p:par>
                                  <p:par>
                                    <p:cTn id="19" presetID="53" presetClass="entr" presetSubtype="16" fill="hold" grpId="0" nodeType="withEffect">
                                      <p:stCondLst>
                                        <p:cond delay="1900"/>
                                      </p:stCondLst>
                                      <p:childTnLst>
                                        <p:set>
                                          <p:cBhvr>
                                            <p:cTn id="20" dur="1" fill="hold">
                                              <p:stCondLst>
                                                <p:cond delay="0"/>
                                              </p:stCondLst>
                                            </p:cTn>
                                            <p:tgtEl>
                                              <p:spTgt spid="13353"/>
                                            </p:tgtEl>
                                            <p:attrNameLst>
                                              <p:attrName>style.visibility</p:attrName>
                                            </p:attrNameLst>
                                          </p:cBhvr>
                                          <p:to>
                                            <p:strVal val="visible"/>
                                          </p:to>
                                        </p:set>
                                        <p:anim calcmode="lin" valueType="num">
                                          <p:cBhvr>
                                            <p:cTn id="21" dur="300" fill="hold"/>
                                            <p:tgtEl>
                                              <p:spTgt spid="13353"/>
                                            </p:tgtEl>
                                            <p:attrNameLst>
                                              <p:attrName>ppt_w</p:attrName>
                                            </p:attrNameLst>
                                          </p:cBhvr>
                                          <p:tavLst>
                                            <p:tav tm="0">
                                              <p:val>
                                                <p:fltVal val="0"/>
                                              </p:val>
                                            </p:tav>
                                            <p:tav tm="100000">
                                              <p:val>
                                                <p:strVal val="#ppt_w"/>
                                              </p:val>
                                            </p:tav>
                                          </p:tavLst>
                                        </p:anim>
                                        <p:anim calcmode="lin" valueType="num">
                                          <p:cBhvr>
                                            <p:cTn id="22" dur="300" fill="hold"/>
                                            <p:tgtEl>
                                              <p:spTgt spid="13353"/>
                                            </p:tgtEl>
                                            <p:attrNameLst>
                                              <p:attrName>ppt_h</p:attrName>
                                            </p:attrNameLst>
                                          </p:cBhvr>
                                          <p:tavLst>
                                            <p:tav tm="0">
                                              <p:val>
                                                <p:fltVal val="0"/>
                                              </p:val>
                                            </p:tav>
                                            <p:tav tm="100000">
                                              <p:val>
                                                <p:strVal val="#ppt_h"/>
                                              </p:val>
                                            </p:tav>
                                          </p:tavLst>
                                        </p:anim>
                                        <p:animEffect transition="in" filter="fade">
                                          <p:cBhvr>
                                            <p:cTn id="23" dur="300"/>
                                            <p:tgtEl>
                                              <p:spTgt spid="13353"/>
                                            </p:tgtEl>
                                          </p:cBhvr>
                                        </p:animEffect>
                                      </p:childTnLst>
                                    </p:cTn>
                                  </p:par>
                                  <p:par>
                                    <p:cTn id="24" presetID="6" presetClass="emph" presetSubtype="0" autoRev="1" fill="hold" grpId="1" nodeType="withEffect">
                                      <p:stCondLst>
                                        <p:cond delay="2200"/>
                                      </p:stCondLst>
                                      <p:childTnLst>
                                        <p:animScale>
                                          <p:cBhvr>
                                            <p:cTn id="25" dur="150" fill="hold"/>
                                            <p:tgtEl>
                                              <p:spTgt spid="13353"/>
                                            </p:tgtEl>
                                          </p:cBhvr>
                                          <p:by x="110000" y="110000"/>
                                        </p:animScale>
                                      </p:childTnLst>
                                    </p:cTn>
                                  </p:par>
                                  <p:par>
                                    <p:cTn id="26" presetID="22" presetClass="entr" presetSubtype="1" fill="hold" grpId="0" nodeType="withEffect">
                                      <p:stCondLst>
                                        <p:cond delay="2100"/>
                                      </p:stCondLst>
                                      <p:childTnLst>
                                        <p:set>
                                          <p:cBhvr>
                                            <p:cTn id="27" dur="1" fill="hold">
                                              <p:stCondLst>
                                                <p:cond delay="0"/>
                                              </p:stCondLst>
                                            </p:cTn>
                                            <p:tgtEl>
                                              <p:spTgt spid="13318"/>
                                            </p:tgtEl>
                                            <p:attrNameLst>
                                              <p:attrName>style.visibility</p:attrName>
                                            </p:attrNameLst>
                                          </p:cBhvr>
                                          <p:to>
                                            <p:strVal val="visible"/>
                                          </p:to>
                                        </p:set>
                                        <p:animEffect transition="in" filter="wipe(up)">
                                          <p:cBhvr>
                                            <p:cTn id="28" dur="500"/>
                                            <p:tgtEl>
                                              <p:spTgt spid="13318"/>
                                            </p:tgtEl>
                                          </p:cBhvr>
                                        </p:animEffect>
                                      </p:childTnLst>
                                    </p:cTn>
                                  </p:par>
                                  <p:par>
                                    <p:cTn id="29" presetID="53" presetClass="entr" presetSubtype="16" fill="hold" grpId="0" nodeType="withEffect">
                                      <p:stCondLst>
                                        <p:cond delay="2600"/>
                                      </p:stCondLst>
                                      <p:childTnLst>
                                        <p:set>
                                          <p:cBhvr>
                                            <p:cTn id="30" dur="1" fill="hold">
                                              <p:stCondLst>
                                                <p:cond delay="0"/>
                                              </p:stCondLst>
                                            </p:cTn>
                                            <p:tgtEl>
                                              <p:spTgt spid="13325"/>
                                            </p:tgtEl>
                                            <p:attrNameLst>
                                              <p:attrName>style.visibility</p:attrName>
                                            </p:attrNameLst>
                                          </p:cBhvr>
                                          <p:to>
                                            <p:strVal val="visible"/>
                                          </p:to>
                                        </p:set>
                                        <p:anim calcmode="lin" valueType="num">
                                          <p:cBhvr>
                                            <p:cTn id="31" dur="300" fill="hold"/>
                                            <p:tgtEl>
                                              <p:spTgt spid="13325"/>
                                            </p:tgtEl>
                                            <p:attrNameLst>
                                              <p:attrName>ppt_w</p:attrName>
                                            </p:attrNameLst>
                                          </p:cBhvr>
                                          <p:tavLst>
                                            <p:tav tm="0">
                                              <p:val>
                                                <p:fltVal val="0"/>
                                              </p:val>
                                            </p:tav>
                                            <p:tav tm="100000">
                                              <p:val>
                                                <p:strVal val="#ppt_w"/>
                                              </p:val>
                                            </p:tav>
                                          </p:tavLst>
                                        </p:anim>
                                        <p:anim calcmode="lin" valueType="num">
                                          <p:cBhvr>
                                            <p:cTn id="32" dur="300" fill="hold"/>
                                            <p:tgtEl>
                                              <p:spTgt spid="13325"/>
                                            </p:tgtEl>
                                            <p:attrNameLst>
                                              <p:attrName>ppt_h</p:attrName>
                                            </p:attrNameLst>
                                          </p:cBhvr>
                                          <p:tavLst>
                                            <p:tav tm="0">
                                              <p:val>
                                                <p:fltVal val="0"/>
                                              </p:val>
                                            </p:tav>
                                            <p:tav tm="100000">
                                              <p:val>
                                                <p:strVal val="#ppt_h"/>
                                              </p:val>
                                            </p:tav>
                                          </p:tavLst>
                                        </p:anim>
                                        <p:animEffect transition="in" filter="fade">
                                          <p:cBhvr>
                                            <p:cTn id="33" dur="300"/>
                                            <p:tgtEl>
                                              <p:spTgt spid="13325"/>
                                            </p:tgtEl>
                                          </p:cBhvr>
                                        </p:animEffect>
                                      </p:childTnLst>
                                    </p:cTn>
                                  </p:par>
                                  <p:par>
                                    <p:cTn id="34" presetID="6" presetClass="emph" presetSubtype="0" autoRev="1" fill="hold" grpId="1" nodeType="withEffect">
                                      <p:stCondLst>
                                        <p:cond delay="2900"/>
                                      </p:stCondLst>
                                      <p:childTnLst>
                                        <p:animScale>
                                          <p:cBhvr>
                                            <p:cTn id="35" dur="150" fill="hold"/>
                                            <p:tgtEl>
                                              <p:spTgt spid="13325"/>
                                            </p:tgtEl>
                                          </p:cBhvr>
                                          <p:by x="110000" y="110000"/>
                                        </p:animScale>
                                      </p:childTnLst>
                                    </p:cTn>
                                  </p:par>
                                  <p:par>
                                    <p:cTn id="36" presetID="53" presetClass="entr" presetSubtype="16" fill="hold" nodeType="withEffect">
                                      <p:stCondLst>
                                        <p:cond delay="2700"/>
                                      </p:stCondLst>
                                      <p:childTnLst>
                                        <p:set>
                                          <p:cBhvr>
                                            <p:cTn id="37" dur="1" fill="hold">
                                              <p:stCondLst>
                                                <p:cond delay="0"/>
                                              </p:stCondLst>
                                            </p:cTn>
                                            <p:tgtEl>
                                              <p:spTgt spid="13345"/>
                                            </p:tgtEl>
                                            <p:attrNameLst>
                                              <p:attrName>style.visibility</p:attrName>
                                            </p:attrNameLst>
                                          </p:cBhvr>
                                          <p:to>
                                            <p:strVal val="visible"/>
                                          </p:to>
                                        </p:set>
                                        <p:anim calcmode="lin" valueType="num">
                                          <p:cBhvr>
                                            <p:cTn id="38" dur="300" fill="hold"/>
                                            <p:tgtEl>
                                              <p:spTgt spid="13345"/>
                                            </p:tgtEl>
                                            <p:attrNameLst>
                                              <p:attrName>ppt_w</p:attrName>
                                            </p:attrNameLst>
                                          </p:cBhvr>
                                          <p:tavLst>
                                            <p:tav tm="0">
                                              <p:val>
                                                <p:fltVal val="0"/>
                                              </p:val>
                                            </p:tav>
                                            <p:tav tm="100000">
                                              <p:val>
                                                <p:strVal val="#ppt_w"/>
                                              </p:val>
                                            </p:tav>
                                          </p:tavLst>
                                        </p:anim>
                                        <p:anim calcmode="lin" valueType="num">
                                          <p:cBhvr>
                                            <p:cTn id="39" dur="300" fill="hold"/>
                                            <p:tgtEl>
                                              <p:spTgt spid="13345"/>
                                            </p:tgtEl>
                                            <p:attrNameLst>
                                              <p:attrName>ppt_h</p:attrName>
                                            </p:attrNameLst>
                                          </p:cBhvr>
                                          <p:tavLst>
                                            <p:tav tm="0">
                                              <p:val>
                                                <p:fltVal val="0"/>
                                              </p:val>
                                            </p:tav>
                                            <p:tav tm="100000">
                                              <p:val>
                                                <p:strVal val="#ppt_h"/>
                                              </p:val>
                                            </p:tav>
                                          </p:tavLst>
                                        </p:anim>
                                        <p:animEffect transition="in" filter="fade">
                                          <p:cBhvr>
                                            <p:cTn id="40" dur="300"/>
                                            <p:tgtEl>
                                              <p:spTgt spid="13345"/>
                                            </p:tgtEl>
                                          </p:cBhvr>
                                        </p:animEffect>
                                      </p:childTnLst>
                                    </p:cTn>
                                  </p:par>
                                  <p:par>
                                    <p:cTn id="41" presetID="6" presetClass="emph" presetSubtype="0" autoRev="1" fill="hold" nodeType="withEffect">
                                      <p:stCondLst>
                                        <p:cond delay="3000"/>
                                      </p:stCondLst>
                                      <p:childTnLst>
                                        <p:animScale>
                                          <p:cBhvr>
                                            <p:cTn id="42" dur="150" fill="hold"/>
                                            <p:tgtEl>
                                              <p:spTgt spid="13345"/>
                                            </p:tgtEl>
                                          </p:cBhvr>
                                          <p:by x="110000" y="110000"/>
                                        </p:animScale>
                                      </p:childTnLst>
                                    </p:cTn>
                                  </p:par>
                                  <p:par>
                                    <p:cTn id="43" presetID="22" presetClass="entr" presetSubtype="4" fill="hold" grpId="0" nodeType="withEffect">
                                      <p:stCondLst>
                                        <p:cond delay="3000"/>
                                      </p:stCondLst>
                                      <p:childTnLst>
                                        <p:set>
                                          <p:cBhvr>
                                            <p:cTn id="44" dur="1" fill="hold">
                                              <p:stCondLst>
                                                <p:cond delay="0"/>
                                              </p:stCondLst>
                                            </p:cTn>
                                            <p:tgtEl>
                                              <p:spTgt spid="13321"/>
                                            </p:tgtEl>
                                            <p:attrNameLst>
                                              <p:attrName>style.visibility</p:attrName>
                                            </p:attrNameLst>
                                          </p:cBhvr>
                                          <p:to>
                                            <p:strVal val="visible"/>
                                          </p:to>
                                        </p:set>
                                        <p:animEffect transition="in" filter="wipe(down)">
                                          <p:cBhvr>
                                            <p:cTn id="45" dur="500"/>
                                            <p:tgtEl>
                                              <p:spTgt spid="13321"/>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13328"/>
                                            </p:tgtEl>
                                            <p:attrNameLst>
                                              <p:attrName>style.visibility</p:attrName>
                                            </p:attrNameLst>
                                          </p:cBhvr>
                                          <p:to>
                                            <p:strVal val="visible"/>
                                          </p:to>
                                        </p:set>
                                        <p:anim calcmode="lin" valueType="num">
                                          <p:cBhvr>
                                            <p:cTn id="48" dur="300" fill="hold"/>
                                            <p:tgtEl>
                                              <p:spTgt spid="13328"/>
                                            </p:tgtEl>
                                            <p:attrNameLst>
                                              <p:attrName>ppt_w</p:attrName>
                                            </p:attrNameLst>
                                          </p:cBhvr>
                                          <p:tavLst>
                                            <p:tav tm="0">
                                              <p:val>
                                                <p:fltVal val="0"/>
                                              </p:val>
                                            </p:tav>
                                            <p:tav tm="100000">
                                              <p:val>
                                                <p:strVal val="#ppt_w"/>
                                              </p:val>
                                            </p:tav>
                                          </p:tavLst>
                                        </p:anim>
                                        <p:anim calcmode="lin" valueType="num">
                                          <p:cBhvr>
                                            <p:cTn id="49" dur="300" fill="hold"/>
                                            <p:tgtEl>
                                              <p:spTgt spid="13328"/>
                                            </p:tgtEl>
                                            <p:attrNameLst>
                                              <p:attrName>ppt_h</p:attrName>
                                            </p:attrNameLst>
                                          </p:cBhvr>
                                          <p:tavLst>
                                            <p:tav tm="0">
                                              <p:val>
                                                <p:fltVal val="0"/>
                                              </p:val>
                                            </p:tav>
                                            <p:tav tm="100000">
                                              <p:val>
                                                <p:strVal val="#ppt_h"/>
                                              </p:val>
                                            </p:tav>
                                          </p:tavLst>
                                        </p:anim>
                                        <p:animEffect transition="in" filter="fade">
                                          <p:cBhvr>
                                            <p:cTn id="50" dur="300"/>
                                            <p:tgtEl>
                                              <p:spTgt spid="13328"/>
                                            </p:tgtEl>
                                          </p:cBhvr>
                                        </p:animEffect>
                                      </p:childTnLst>
                                    </p:cTn>
                                  </p:par>
                                  <p:par>
                                    <p:cTn id="51" presetID="6" presetClass="emph" presetSubtype="0" autoRev="1" fill="hold" grpId="1" nodeType="withEffect">
                                      <p:stCondLst>
                                        <p:cond delay="3800"/>
                                      </p:stCondLst>
                                      <p:childTnLst>
                                        <p:animScale>
                                          <p:cBhvr>
                                            <p:cTn id="52" dur="150" fill="hold"/>
                                            <p:tgtEl>
                                              <p:spTgt spid="13328"/>
                                            </p:tgtEl>
                                          </p:cBhvr>
                                          <p:by x="110000" y="110000"/>
                                        </p:animScale>
                                      </p:childTnLst>
                                    </p:cTn>
                                  </p:par>
                                  <p:par>
                                    <p:cTn id="53" presetID="22" presetClass="entr" presetSubtype="2" fill="hold" grpId="0" nodeType="withEffect">
                                      <p:stCondLst>
                                        <p:cond delay="3800"/>
                                      </p:stCondLst>
                                      <p:childTnLst>
                                        <p:set>
                                          <p:cBhvr>
                                            <p:cTn id="54" dur="1" fill="hold">
                                              <p:stCondLst>
                                                <p:cond delay="0"/>
                                              </p:stCondLst>
                                            </p:cTn>
                                            <p:tgtEl>
                                              <p:spTgt spid="13319"/>
                                            </p:tgtEl>
                                            <p:attrNameLst>
                                              <p:attrName>style.visibility</p:attrName>
                                            </p:attrNameLst>
                                          </p:cBhvr>
                                          <p:to>
                                            <p:strVal val="visible"/>
                                          </p:to>
                                        </p:set>
                                        <p:animEffect transition="in" filter="wipe(right)">
                                          <p:cBhvr>
                                            <p:cTn id="55" dur="500"/>
                                            <p:tgtEl>
                                              <p:spTgt spid="13319"/>
                                            </p:tgtEl>
                                          </p:cBhvr>
                                        </p:animEffect>
                                      </p:childTnLst>
                                    </p:cTn>
                                  </p:par>
                                  <p:par>
                                    <p:cTn id="56" presetID="53" presetClass="entr" presetSubtype="16" fill="hold" nodeType="withEffect">
                                      <p:stCondLst>
                                        <p:cond delay="3600"/>
                                      </p:stCondLst>
                                      <p:childTnLst>
                                        <p:set>
                                          <p:cBhvr>
                                            <p:cTn id="57" dur="1" fill="hold">
                                              <p:stCondLst>
                                                <p:cond delay="0"/>
                                              </p:stCondLst>
                                            </p:cTn>
                                            <p:tgtEl>
                                              <p:spTgt spid="13335"/>
                                            </p:tgtEl>
                                            <p:attrNameLst>
                                              <p:attrName>style.visibility</p:attrName>
                                            </p:attrNameLst>
                                          </p:cBhvr>
                                          <p:to>
                                            <p:strVal val="visible"/>
                                          </p:to>
                                        </p:set>
                                        <p:anim calcmode="lin" valueType="num">
                                          <p:cBhvr>
                                            <p:cTn id="58" dur="300" fill="hold"/>
                                            <p:tgtEl>
                                              <p:spTgt spid="13335"/>
                                            </p:tgtEl>
                                            <p:attrNameLst>
                                              <p:attrName>ppt_w</p:attrName>
                                            </p:attrNameLst>
                                          </p:cBhvr>
                                          <p:tavLst>
                                            <p:tav tm="0">
                                              <p:val>
                                                <p:fltVal val="0"/>
                                              </p:val>
                                            </p:tav>
                                            <p:tav tm="100000">
                                              <p:val>
                                                <p:strVal val="#ppt_w"/>
                                              </p:val>
                                            </p:tav>
                                          </p:tavLst>
                                        </p:anim>
                                        <p:anim calcmode="lin" valueType="num">
                                          <p:cBhvr>
                                            <p:cTn id="59" dur="300" fill="hold"/>
                                            <p:tgtEl>
                                              <p:spTgt spid="13335"/>
                                            </p:tgtEl>
                                            <p:attrNameLst>
                                              <p:attrName>ppt_h</p:attrName>
                                            </p:attrNameLst>
                                          </p:cBhvr>
                                          <p:tavLst>
                                            <p:tav tm="0">
                                              <p:val>
                                                <p:fltVal val="0"/>
                                              </p:val>
                                            </p:tav>
                                            <p:tav tm="100000">
                                              <p:val>
                                                <p:strVal val="#ppt_h"/>
                                              </p:val>
                                            </p:tav>
                                          </p:tavLst>
                                        </p:anim>
                                        <p:animEffect transition="in" filter="fade">
                                          <p:cBhvr>
                                            <p:cTn id="60" dur="300"/>
                                            <p:tgtEl>
                                              <p:spTgt spid="13335"/>
                                            </p:tgtEl>
                                          </p:cBhvr>
                                        </p:animEffect>
                                      </p:childTnLst>
                                    </p:cTn>
                                  </p:par>
                                  <p:par>
                                    <p:cTn id="61" presetID="6" presetClass="emph" presetSubtype="0" autoRev="1" fill="hold" nodeType="withEffect">
                                      <p:stCondLst>
                                        <p:cond delay="3900"/>
                                      </p:stCondLst>
                                      <p:childTnLst>
                                        <p:animScale>
                                          <p:cBhvr>
                                            <p:cTn id="62" dur="150" fill="hold"/>
                                            <p:tgtEl>
                                              <p:spTgt spid="13335"/>
                                            </p:tgtEl>
                                          </p:cBhvr>
                                          <p:by x="110000" y="110000"/>
                                        </p:animScale>
                                      </p:childTnLst>
                                    </p:cTn>
                                  </p:par>
                                  <p:par>
                                    <p:cTn id="63" presetID="22" presetClass="entr" presetSubtype="4" fill="hold" grpId="0" nodeType="withEffect">
                                      <p:stCondLst>
                                        <p:cond delay="3900"/>
                                      </p:stCondLst>
                                      <p:childTnLst>
                                        <p:set>
                                          <p:cBhvr>
                                            <p:cTn id="64" dur="1" fill="hold">
                                              <p:stCondLst>
                                                <p:cond delay="0"/>
                                              </p:stCondLst>
                                            </p:cTn>
                                            <p:tgtEl>
                                              <p:spTgt spid="13320"/>
                                            </p:tgtEl>
                                            <p:attrNameLst>
                                              <p:attrName>style.visibility</p:attrName>
                                            </p:attrNameLst>
                                          </p:cBhvr>
                                          <p:to>
                                            <p:strVal val="visible"/>
                                          </p:to>
                                        </p:set>
                                        <p:animEffect transition="in" filter="wipe(down)">
                                          <p:cBhvr>
                                            <p:cTn id="65" dur="500"/>
                                            <p:tgtEl>
                                              <p:spTgt spid="13320"/>
                                            </p:tgtEl>
                                          </p:cBhvr>
                                        </p:animEffect>
                                      </p:childTnLst>
                                    </p:cTn>
                                  </p:par>
                                  <p:par>
                                    <p:cTn id="66" presetID="22" presetClass="entr" presetSubtype="1" fill="hold" grpId="0" nodeType="withEffect">
                                      <p:stCondLst>
                                        <p:cond delay="3900"/>
                                      </p:stCondLst>
                                      <p:childTnLst>
                                        <p:set>
                                          <p:cBhvr>
                                            <p:cTn id="67" dur="1" fill="hold">
                                              <p:stCondLst>
                                                <p:cond delay="0"/>
                                              </p:stCondLst>
                                            </p:cTn>
                                            <p:tgtEl>
                                              <p:spTgt spid="13322"/>
                                            </p:tgtEl>
                                            <p:attrNameLst>
                                              <p:attrName>style.visibility</p:attrName>
                                            </p:attrNameLst>
                                          </p:cBhvr>
                                          <p:to>
                                            <p:strVal val="visible"/>
                                          </p:to>
                                        </p:set>
                                        <p:animEffect transition="in" filter="wipe(up)">
                                          <p:cBhvr>
                                            <p:cTn id="68" dur="500"/>
                                            <p:tgtEl>
                                              <p:spTgt spid="13322"/>
                                            </p:tgtEl>
                                          </p:cBhvr>
                                        </p:animEffect>
                                      </p:childTnLst>
                                    </p:cTn>
                                  </p:par>
                                  <p:par>
                                    <p:cTn id="69" presetID="53" presetClass="entr" presetSubtype="16" fill="hold" grpId="0" nodeType="withEffect">
                                      <p:stCondLst>
                                        <p:cond delay="4400"/>
                                      </p:stCondLst>
                                      <p:childTnLst>
                                        <p:set>
                                          <p:cBhvr>
                                            <p:cTn id="70" dur="1" fill="hold">
                                              <p:stCondLst>
                                                <p:cond delay="0"/>
                                              </p:stCondLst>
                                            </p:cTn>
                                            <p:tgtEl>
                                              <p:spTgt spid="13329"/>
                                            </p:tgtEl>
                                            <p:attrNameLst>
                                              <p:attrName>style.visibility</p:attrName>
                                            </p:attrNameLst>
                                          </p:cBhvr>
                                          <p:to>
                                            <p:strVal val="visible"/>
                                          </p:to>
                                        </p:set>
                                        <p:anim calcmode="lin" valueType="num">
                                          <p:cBhvr>
                                            <p:cTn id="71" dur="300" fill="hold"/>
                                            <p:tgtEl>
                                              <p:spTgt spid="13329"/>
                                            </p:tgtEl>
                                            <p:attrNameLst>
                                              <p:attrName>ppt_w</p:attrName>
                                            </p:attrNameLst>
                                          </p:cBhvr>
                                          <p:tavLst>
                                            <p:tav tm="0">
                                              <p:val>
                                                <p:fltVal val="0"/>
                                              </p:val>
                                            </p:tav>
                                            <p:tav tm="100000">
                                              <p:val>
                                                <p:strVal val="#ppt_w"/>
                                              </p:val>
                                            </p:tav>
                                          </p:tavLst>
                                        </p:anim>
                                        <p:anim calcmode="lin" valueType="num">
                                          <p:cBhvr>
                                            <p:cTn id="72" dur="300" fill="hold"/>
                                            <p:tgtEl>
                                              <p:spTgt spid="13329"/>
                                            </p:tgtEl>
                                            <p:attrNameLst>
                                              <p:attrName>ppt_h</p:attrName>
                                            </p:attrNameLst>
                                          </p:cBhvr>
                                          <p:tavLst>
                                            <p:tav tm="0">
                                              <p:val>
                                                <p:fltVal val="0"/>
                                              </p:val>
                                            </p:tav>
                                            <p:tav tm="100000">
                                              <p:val>
                                                <p:strVal val="#ppt_h"/>
                                              </p:val>
                                            </p:tav>
                                          </p:tavLst>
                                        </p:anim>
                                        <p:animEffect transition="in" filter="fade">
                                          <p:cBhvr>
                                            <p:cTn id="73" dur="300"/>
                                            <p:tgtEl>
                                              <p:spTgt spid="13329"/>
                                            </p:tgtEl>
                                          </p:cBhvr>
                                        </p:animEffect>
                                      </p:childTnLst>
                                    </p:cTn>
                                  </p:par>
                                  <p:par>
                                    <p:cTn id="74" presetID="53" presetClass="entr" presetSubtype="16" fill="hold" grpId="0" nodeType="withEffect">
                                      <p:stCondLst>
                                        <p:cond delay="4400"/>
                                      </p:stCondLst>
                                      <p:childTnLst>
                                        <p:set>
                                          <p:cBhvr>
                                            <p:cTn id="75" dur="1" fill="hold">
                                              <p:stCondLst>
                                                <p:cond delay="0"/>
                                              </p:stCondLst>
                                            </p:cTn>
                                            <p:tgtEl>
                                              <p:spTgt spid="13326"/>
                                            </p:tgtEl>
                                            <p:attrNameLst>
                                              <p:attrName>style.visibility</p:attrName>
                                            </p:attrNameLst>
                                          </p:cBhvr>
                                          <p:to>
                                            <p:strVal val="visible"/>
                                          </p:to>
                                        </p:set>
                                        <p:anim calcmode="lin" valueType="num">
                                          <p:cBhvr>
                                            <p:cTn id="76" dur="300" fill="hold"/>
                                            <p:tgtEl>
                                              <p:spTgt spid="13326"/>
                                            </p:tgtEl>
                                            <p:attrNameLst>
                                              <p:attrName>ppt_w</p:attrName>
                                            </p:attrNameLst>
                                          </p:cBhvr>
                                          <p:tavLst>
                                            <p:tav tm="0">
                                              <p:val>
                                                <p:fltVal val="0"/>
                                              </p:val>
                                            </p:tav>
                                            <p:tav tm="100000">
                                              <p:val>
                                                <p:strVal val="#ppt_w"/>
                                              </p:val>
                                            </p:tav>
                                          </p:tavLst>
                                        </p:anim>
                                        <p:anim calcmode="lin" valueType="num">
                                          <p:cBhvr>
                                            <p:cTn id="77" dur="300" fill="hold"/>
                                            <p:tgtEl>
                                              <p:spTgt spid="13326"/>
                                            </p:tgtEl>
                                            <p:attrNameLst>
                                              <p:attrName>ppt_h</p:attrName>
                                            </p:attrNameLst>
                                          </p:cBhvr>
                                          <p:tavLst>
                                            <p:tav tm="0">
                                              <p:val>
                                                <p:fltVal val="0"/>
                                              </p:val>
                                            </p:tav>
                                            <p:tav tm="100000">
                                              <p:val>
                                                <p:strVal val="#ppt_h"/>
                                              </p:val>
                                            </p:tav>
                                          </p:tavLst>
                                        </p:anim>
                                        <p:animEffect transition="in" filter="fade">
                                          <p:cBhvr>
                                            <p:cTn id="78" dur="300"/>
                                            <p:tgtEl>
                                              <p:spTgt spid="13326"/>
                                            </p:tgtEl>
                                          </p:cBhvr>
                                        </p:animEffect>
                                      </p:childTnLst>
                                    </p:cTn>
                                  </p:par>
                                  <p:par>
                                    <p:cTn id="79" presetID="6" presetClass="emph" presetSubtype="0" autoRev="1" fill="hold" grpId="1" nodeType="withEffect">
                                      <p:stCondLst>
                                        <p:cond delay="4700"/>
                                      </p:stCondLst>
                                      <p:childTnLst>
                                        <p:animScale>
                                          <p:cBhvr>
                                            <p:cTn id="80" dur="150" fill="hold"/>
                                            <p:tgtEl>
                                              <p:spTgt spid="13326"/>
                                            </p:tgtEl>
                                          </p:cBhvr>
                                          <p:by x="110000" y="110000"/>
                                        </p:animScale>
                                      </p:childTnLst>
                                    </p:cTn>
                                  </p:par>
                                  <p:par>
                                    <p:cTn id="81" presetID="53" presetClass="entr" presetSubtype="16" fill="hold" nodeType="withEffect">
                                      <p:stCondLst>
                                        <p:cond delay="4400"/>
                                      </p:stCondLst>
                                      <p:childTnLst>
                                        <p:set>
                                          <p:cBhvr>
                                            <p:cTn id="82" dur="1" fill="hold">
                                              <p:stCondLst>
                                                <p:cond delay="0"/>
                                              </p:stCondLst>
                                            </p:cTn>
                                            <p:tgtEl>
                                              <p:spTgt spid="13339"/>
                                            </p:tgtEl>
                                            <p:attrNameLst>
                                              <p:attrName>style.visibility</p:attrName>
                                            </p:attrNameLst>
                                          </p:cBhvr>
                                          <p:to>
                                            <p:strVal val="visible"/>
                                          </p:to>
                                        </p:set>
                                        <p:anim calcmode="lin" valueType="num">
                                          <p:cBhvr>
                                            <p:cTn id="83" dur="300" fill="hold"/>
                                            <p:tgtEl>
                                              <p:spTgt spid="13339"/>
                                            </p:tgtEl>
                                            <p:attrNameLst>
                                              <p:attrName>ppt_w</p:attrName>
                                            </p:attrNameLst>
                                          </p:cBhvr>
                                          <p:tavLst>
                                            <p:tav tm="0">
                                              <p:val>
                                                <p:fltVal val="0"/>
                                              </p:val>
                                            </p:tav>
                                            <p:tav tm="100000">
                                              <p:val>
                                                <p:strVal val="#ppt_w"/>
                                              </p:val>
                                            </p:tav>
                                          </p:tavLst>
                                        </p:anim>
                                        <p:anim calcmode="lin" valueType="num">
                                          <p:cBhvr>
                                            <p:cTn id="84" dur="300" fill="hold"/>
                                            <p:tgtEl>
                                              <p:spTgt spid="13339"/>
                                            </p:tgtEl>
                                            <p:attrNameLst>
                                              <p:attrName>ppt_h</p:attrName>
                                            </p:attrNameLst>
                                          </p:cBhvr>
                                          <p:tavLst>
                                            <p:tav tm="0">
                                              <p:val>
                                                <p:fltVal val="0"/>
                                              </p:val>
                                            </p:tav>
                                            <p:tav tm="100000">
                                              <p:val>
                                                <p:strVal val="#ppt_h"/>
                                              </p:val>
                                            </p:tav>
                                          </p:tavLst>
                                        </p:anim>
                                        <p:animEffect transition="in" filter="fade">
                                          <p:cBhvr>
                                            <p:cTn id="85" dur="300"/>
                                            <p:tgtEl>
                                              <p:spTgt spid="13339"/>
                                            </p:tgtEl>
                                          </p:cBhvr>
                                        </p:animEffect>
                                      </p:childTnLst>
                                    </p:cTn>
                                  </p:par>
                                  <p:par>
                                    <p:cTn id="86" presetID="6" presetClass="emph" presetSubtype="0" autoRev="1" fill="hold" nodeType="withEffect">
                                      <p:stCondLst>
                                        <p:cond delay="4700"/>
                                      </p:stCondLst>
                                      <p:childTnLst>
                                        <p:animScale>
                                          <p:cBhvr>
                                            <p:cTn id="87" dur="150" fill="hold"/>
                                            <p:tgtEl>
                                              <p:spTgt spid="13339"/>
                                            </p:tgtEl>
                                          </p:cBhvr>
                                          <p:by x="110000" y="110000"/>
                                        </p:animScale>
                                      </p:childTnLst>
                                    </p:cTn>
                                  </p:par>
                                  <p:par>
                                    <p:cTn id="88" presetID="6" presetClass="emph" presetSubtype="0" autoRev="1" fill="hold" grpId="1" nodeType="withEffect">
                                      <p:stCondLst>
                                        <p:cond delay="4700"/>
                                      </p:stCondLst>
                                      <p:childTnLst>
                                        <p:animScale>
                                          <p:cBhvr>
                                            <p:cTn id="89" dur="150" fill="hold"/>
                                            <p:tgtEl>
                                              <p:spTgt spid="13329"/>
                                            </p:tgtEl>
                                          </p:cBhvr>
                                          <p:by x="110000" y="110000"/>
                                        </p:animScale>
                                      </p:childTnLst>
                                    </p:cTn>
                                  </p:par>
                                  <p:par>
                                    <p:cTn id="90" presetID="53" presetClass="entr" presetSubtype="16" fill="hold" nodeType="withEffect">
                                      <p:stCondLst>
                                        <p:cond delay="4500"/>
                                      </p:stCondLst>
                                      <p:childTnLst>
                                        <p:set>
                                          <p:cBhvr>
                                            <p:cTn id="91" dur="1" fill="hold">
                                              <p:stCondLst>
                                                <p:cond delay="0"/>
                                              </p:stCondLst>
                                            </p:cTn>
                                            <p:tgtEl>
                                              <p:spTgt spid="13331"/>
                                            </p:tgtEl>
                                            <p:attrNameLst>
                                              <p:attrName>style.visibility</p:attrName>
                                            </p:attrNameLst>
                                          </p:cBhvr>
                                          <p:to>
                                            <p:strVal val="visible"/>
                                          </p:to>
                                        </p:set>
                                        <p:anim calcmode="lin" valueType="num">
                                          <p:cBhvr>
                                            <p:cTn id="92" dur="300" fill="hold"/>
                                            <p:tgtEl>
                                              <p:spTgt spid="13331"/>
                                            </p:tgtEl>
                                            <p:attrNameLst>
                                              <p:attrName>ppt_w</p:attrName>
                                            </p:attrNameLst>
                                          </p:cBhvr>
                                          <p:tavLst>
                                            <p:tav tm="0">
                                              <p:val>
                                                <p:fltVal val="0"/>
                                              </p:val>
                                            </p:tav>
                                            <p:tav tm="100000">
                                              <p:val>
                                                <p:strVal val="#ppt_w"/>
                                              </p:val>
                                            </p:tav>
                                          </p:tavLst>
                                        </p:anim>
                                        <p:anim calcmode="lin" valueType="num">
                                          <p:cBhvr>
                                            <p:cTn id="93" dur="300" fill="hold"/>
                                            <p:tgtEl>
                                              <p:spTgt spid="13331"/>
                                            </p:tgtEl>
                                            <p:attrNameLst>
                                              <p:attrName>ppt_h</p:attrName>
                                            </p:attrNameLst>
                                          </p:cBhvr>
                                          <p:tavLst>
                                            <p:tav tm="0">
                                              <p:val>
                                                <p:fltVal val="0"/>
                                              </p:val>
                                            </p:tav>
                                            <p:tav tm="100000">
                                              <p:val>
                                                <p:strVal val="#ppt_h"/>
                                              </p:val>
                                            </p:tav>
                                          </p:tavLst>
                                        </p:anim>
                                        <p:animEffect transition="in" filter="fade">
                                          <p:cBhvr>
                                            <p:cTn id="94" dur="300"/>
                                            <p:tgtEl>
                                              <p:spTgt spid="13331"/>
                                            </p:tgtEl>
                                          </p:cBhvr>
                                        </p:animEffect>
                                      </p:childTnLst>
                                    </p:cTn>
                                  </p:par>
                                  <p:par>
                                    <p:cTn id="95" presetID="6" presetClass="emph" presetSubtype="0" autoRev="1" fill="hold" nodeType="withEffect">
                                      <p:stCondLst>
                                        <p:cond delay="4800"/>
                                      </p:stCondLst>
                                      <p:childTnLst>
                                        <p:animScale>
                                          <p:cBhvr>
                                            <p:cTn id="96" dur="150" fill="hold"/>
                                            <p:tgtEl>
                                              <p:spTgt spid="1333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8" grpId="0" animBg="1"/>
          <p:bldP spid="13319" grpId="0" animBg="1"/>
          <p:bldP spid="13320" grpId="0" animBg="1"/>
          <p:bldP spid="13321" grpId="0" animBg="1"/>
          <p:bldP spid="13322" grpId="0" animBg="1"/>
          <p:bldP spid="13324" grpId="0" animBg="1"/>
          <p:bldP spid="13324" grpId="1" animBg="1"/>
          <p:bldP spid="13325" grpId="0" animBg="1"/>
          <p:bldP spid="13325" grpId="1" animBg="1"/>
          <p:bldP spid="13326" grpId="0" animBg="1"/>
          <p:bldP spid="13326" grpId="1" animBg="1"/>
          <p:bldP spid="13328" grpId="0" animBg="1"/>
          <p:bldP spid="13328" grpId="1" animBg="1"/>
          <p:bldP spid="13329" grpId="0" animBg="1"/>
          <p:bldP spid="13329" grpId="1" animBg="1"/>
          <p:bldP spid="13353" grpId="0" animBg="1"/>
          <p:bldP spid="13353" grpId="1" animBg="1"/>
          <p:bldP spid="13359"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04045" y="985811"/>
            <a:ext cx="2935910" cy="2677310"/>
            <a:chOff x="3148409" y="1058788"/>
            <a:chExt cx="2935910" cy="2677310"/>
          </a:xfrm>
        </p:grpSpPr>
        <p:sp>
          <p:nvSpPr>
            <p:cNvPr id="2" name="椭圆 1"/>
            <p:cNvSpPr/>
            <p:nvPr/>
          </p:nvSpPr>
          <p:spPr>
            <a:xfrm>
              <a:off x="3707904" y="1058788"/>
              <a:ext cx="1816920" cy="181692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华文细黑" panose="02010600040101010101" pitchFamily="2" charset="-122"/>
                  <a:ea typeface="华文细黑" panose="02010600040101010101" pitchFamily="2" charset="-122"/>
                </a:rPr>
                <a:t>02</a:t>
              </a:r>
              <a:endParaRPr lang="zh-CN" altLang="en-US" sz="4800" dirty="0">
                <a:latin typeface="华文细黑" panose="02010600040101010101" pitchFamily="2" charset="-122"/>
                <a:ea typeface="华文细黑" panose="02010600040101010101" pitchFamily="2" charset="-122"/>
              </a:endParaRPr>
            </a:p>
          </p:txBody>
        </p:sp>
        <p:sp>
          <p:nvSpPr>
            <p:cNvPr id="3" name="TextBox 49"/>
            <p:cNvSpPr txBox="1"/>
            <p:nvPr/>
          </p:nvSpPr>
          <p:spPr>
            <a:xfrm>
              <a:off x="3148409" y="3075981"/>
              <a:ext cx="2935910" cy="660117"/>
            </a:xfrm>
            <a:prstGeom prst="rect">
              <a:avLst/>
            </a:prstGeom>
            <a:noFill/>
          </p:spPr>
          <p:txBody>
            <a:bodyPr wrap="square" rtlCol="0">
              <a:spAutoFit/>
            </a:bodyPr>
            <a:lstStyle/>
            <a:p>
              <a:pPr algn="ctr">
                <a:lnSpc>
                  <a:spcPct val="150000"/>
                </a:lnSpc>
              </a:pP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How</a:t>
              </a:r>
              <a:r>
                <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it</a:t>
              </a:r>
              <a:r>
                <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works?</a:t>
              </a:r>
              <a:endPar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23451536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lang="en-US" altLang="zh-CN" sz="1800" dirty="0"/>
              <a:t>UML</a:t>
            </a:r>
            <a:endParaRPr lang="zh-CN" altLang="en-US" sz="1800" dirty="0"/>
          </a:p>
          <a:p>
            <a:endParaRPr lang="zh-CN" altLang="en-US" sz="1800" dirty="0"/>
          </a:p>
        </p:txBody>
      </p:sp>
      <p:pic>
        <p:nvPicPr>
          <p:cNvPr id="7" name="图片 6">
            <a:extLst>
              <a:ext uri="{FF2B5EF4-FFF2-40B4-BE49-F238E27FC236}">
                <a16:creationId xmlns:a16="http://schemas.microsoft.com/office/drawing/2014/main" id="{B7509C75-64BD-C14E-83EB-D060281485E2}"/>
              </a:ext>
            </a:extLst>
          </p:cNvPr>
          <p:cNvPicPr>
            <a:picLocks noChangeAspect="1"/>
          </p:cNvPicPr>
          <p:nvPr/>
        </p:nvPicPr>
        <p:blipFill>
          <a:blip r:embed="rId3"/>
          <a:stretch>
            <a:fillRect/>
          </a:stretch>
        </p:blipFill>
        <p:spPr>
          <a:xfrm>
            <a:off x="60815" y="1562844"/>
            <a:ext cx="4580522" cy="2245354"/>
          </a:xfrm>
          <a:prstGeom prst="rect">
            <a:avLst/>
          </a:prstGeom>
        </p:spPr>
      </p:pic>
      <p:pic>
        <p:nvPicPr>
          <p:cNvPr id="9" name="图片 8">
            <a:extLst>
              <a:ext uri="{FF2B5EF4-FFF2-40B4-BE49-F238E27FC236}">
                <a16:creationId xmlns:a16="http://schemas.microsoft.com/office/drawing/2014/main" id="{D0878B6F-E830-3840-96F3-4F59A9E6094B}"/>
              </a:ext>
            </a:extLst>
          </p:cNvPr>
          <p:cNvPicPr>
            <a:picLocks noChangeAspect="1"/>
          </p:cNvPicPr>
          <p:nvPr/>
        </p:nvPicPr>
        <p:blipFill>
          <a:blip r:embed="rId4"/>
          <a:stretch>
            <a:fillRect/>
          </a:stretch>
        </p:blipFill>
        <p:spPr>
          <a:xfrm>
            <a:off x="4932040" y="844530"/>
            <a:ext cx="3981674" cy="3808199"/>
          </a:xfrm>
          <a:prstGeom prst="rect">
            <a:avLst/>
          </a:prstGeom>
        </p:spPr>
      </p:pic>
      <p:sp>
        <p:nvSpPr>
          <p:cNvPr id="10" name="文本框 9">
            <a:extLst>
              <a:ext uri="{FF2B5EF4-FFF2-40B4-BE49-F238E27FC236}">
                <a16:creationId xmlns:a16="http://schemas.microsoft.com/office/drawing/2014/main" id="{EE929861-C3BF-6746-945F-9B08BBD2C62D}"/>
              </a:ext>
            </a:extLst>
          </p:cNvPr>
          <p:cNvSpPr txBox="1"/>
          <p:nvPr/>
        </p:nvSpPr>
        <p:spPr>
          <a:xfrm>
            <a:off x="5004048" y="1091664"/>
            <a:ext cx="2592288" cy="369332"/>
          </a:xfrm>
          <a:prstGeom prst="rect">
            <a:avLst/>
          </a:prstGeom>
          <a:noFill/>
          <a:ln w="25400">
            <a:solidFill>
              <a:srgbClr val="FF0000"/>
            </a:solidFill>
          </a:ln>
        </p:spPr>
        <p:txBody>
          <a:bodyPr wrap="square" rtlCol="0">
            <a:spAutoFit/>
          </a:bodyPr>
          <a:lstStyle/>
          <a:p>
            <a:endParaRPr kumimoji="1" lang="zh-CN" altLang="en-US" dirty="0"/>
          </a:p>
        </p:txBody>
      </p:sp>
      <p:sp>
        <p:nvSpPr>
          <p:cNvPr id="33" name="文本框 32">
            <a:extLst>
              <a:ext uri="{FF2B5EF4-FFF2-40B4-BE49-F238E27FC236}">
                <a16:creationId xmlns:a16="http://schemas.microsoft.com/office/drawing/2014/main" id="{E407414E-FAFD-DE4C-B2A9-6410D0F53B00}"/>
              </a:ext>
            </a:extLst>
          </p:cNvPr>
          <p:cNvSpPr txBox="1"/>
          <p:nvPr/>
        </p:nvSpPr>
        <p:spPr>
          <a:xfrm>
            <a:off x="5004048" y="2748628"/>
            <a:ext cx="3981674" cy="1622527"/>
          </a:xfrm>
          <a:prstGeom prst="rect">
            <a:avLst/>
          </a:prstGeom>
          <a:noFill/>
          <a:ln w="25400">
            <a:solidFill>
              <a:srgbClr val="FF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37760459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36290" y="985811"/>
            <a:ext cx="2271420" cy="2676246"/>
            <a:chOff x="4960290" y="1940457"/>
            <a:chExt cx="2271420" cy="2676246"/>
          </a:xfrm>
        </p:grpSpPr>
        <p:sp>
          <p:nvSpPr>
            <p:cNvPr id="2" name="椭圆 1"/>
            <p:cNvSpPr/>
            <p:nvPr/>
          </p:nvSpPr>
          <p:spPr>
            <a:xfrm>
              <a:off x="5206032" y="1940457"/>
              <a:ext cx="1816920" cy="1816920"/>
            </a:xfrm>
            <a:prstGeom prst="ellipse">
              <a:avLst/>
            </a:prstGeom>
            <a:solidFill>
              <a:srgbClr val="E4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华文细黑" panose="02010600040101010101" pitchFamily="2" charset="-122"/>
                  <a:ea typeface="华文细黑" panose="02010600040101010101" pitchFamily="2" charset="-122"/>
                </a:rPr>
                <a:t>03</a:t>
              </a:r>
              <a:endParaRPr lang="zh-CN" altLang="en-US" sz="4800" dirty="0">
                <a:latin typeface="华文细黑" panose="02010600040101010101" pitchFamily="2" charset="-122"/>
                <a:ea typeface="华文细黑" panose="02010600040101010101" pitchFamily="2" charset="-122"/>
              </a:endParaRPr>
            </a:p>
          </p:txBody>
        </p:sp>
        <p:sp>
          <p:nvSpPr>
            <p:cNvPr id="3" name="TextBox 52"/>
            <p:cNvSpPr txBox="1"/>
            <p:nvPr/>
          </p:nvSpPr>
          <p:spPr>
            <a:xfrm>
              <a:off x="4960290" y="3956586"/>
              <a:ext cx="2271420" cy="660117"/>
            </a:xfrm>
            <a:prstGeom prst="rect">
              <a:avLst/>
            </a:prstGeom>
            <a:noFill/>
          </p:spPr>
          <p:txBody>
            <a:bodyPr wrap="square" rtlCol="0">
              <a:spAutoFit/>
            </a:bodyPr>
            <a:lstStyle/>
            <a:p>
              <a:pPr algn="ctr">
                <a:lnSpc>
                  <a:spcPct val="150000"/>
                </a:lnSpc>
              </a:pP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My</a:t>
              </a:r>
              <a:r>
                <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rPr>
                <a:t> </a:t>
              </a:r>
              <a:r>
                <a:rPr lang="en-US" altLang="zh-CN" sz="2800" b="1" spc="100" dirty="0">
                  <a:solidFill>
                    <a:schemeClr val="tx1">
                      <a:lumMod val="75000"/>
                      <a:lumOff val="25000"/>
                    </a:schemeClr>
                  </a:solidFill>
                  <a:latin typeface="华文细黑" panose="02010600040101010101" pitchFamily="2" charset="-122"/>
                  <a:ea typeface="华文细黑" panose="02010600040101010101" pitchFamily="2" charset="-122"/>
                </a:rPr>
                <a:t>project</a:t>
              </a:r>
              <a:endParaRPr lang="zh-CN" altLang="en-US" sz="2800" b="1" spc="100" dirty="0">
                <a:solidFill>
                  <a:schemeClr val="tx1">
                    <a:lumMod val="75000"/>
                    <a:lumOff val="25000"/>
                  </a:schemeClr>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29188603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lang="en-US" altLang="zh-CN" sz="1800" dirty="0"/>
              <a:t>UML</a:t>
            </a:r>
            <a:endParaRPr lang="zh-CN" altLang="en-US" sz="1800" dirty="0"/>
          </a:p>
        </p:txBody>
      </p:sp>
      <p:sp>
        <p:nvSpPr>
          <p:cNvPr id="8" name="Rectangle 2">
            <a:extLst>
              <a:ext uri="{FF2B5EF4-FFF2-40B4-BE49-F238E27FC236}">
                <a16:creationId xmlns:a16="http://schemas.microsoft.com/office/drawing/2014/main" id="{A2265DAB-DEF2-464D-94B6-A51D93339360}"/>
              </a:ext>
            </a:extLst>
          </p:cNvPr>
          <p:cNvSpPr>
            <a:spLocks noChangeArrowheads="1"/>
          </p:cNvSpPr>
          <p:nvPr/>
        </p:nvSpPr>
        <p:spPr bwMode="auto">
          <a:xfrm>
            <a:off x="5238328" y="1562844"/>
            <a:ext cx="3726160" cy="308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400" dirty="0">
                <a:solidFill>
                  <a:schemeClr val="bg1">
                    <a:lumMod val="50000"/>
                  </a:schemeClr>
                </a:solidFill>
              </a:rPr>
              <a:t>This is a</a:t>
            </a:r>
            <a:r>
              <a:rPr lang="zh-CN" altLang="en-US" sz="1400" dirty="0">
                <a:solidFill>
                  <a:schemeClr val="bg1">
                    <a:lumMod val="50000"/>
                  </a:schemeClr>
                </a:solidFill>
              </a:rPr>
              <a:t> </a:t>
            </a:r>
            <a:r>
              <a:rPr lang="en-US" altLang="zh-CN" sz="1400" dirty="0">
                <a:solidFill>
                  <a:schemeClr val="bg1">
                    <a:lumMod val="50000"/>
                  </a:schemeClr>
                </a:solidFill>
              </a:rPr>
              <a:t>Java project that demonstrates the use of the Prototype design pattern to create new shape objects. </a:t>
            </a:r>
          </a:p>
          <a:p>
            <a:pPr>
              <a:lnSpc>
                <a:spcPct val="120000"/>
              </a:lnSpc>
            </a:pPr>
            <a:endParaRPr lang="en-US" altLang="zh-CN" sz="1400" dirty="0">
              <a:solidFill>
                <a:schemeClr val="bg1">
                  <a:lumMod val="50000"/>
                </a:schemeClr>
              </a:solidFill>
            </a:endParaRPr>
          </a:p>
          <a:p>
            <a:pPr>
              <a:lnSpc>
                <a:spcPct val="120000"/>
              </a:lnSpc>
            </a:pPr>
            <a:r>
              <a:rPr lang="en-US" altLang="zh-CN" sz="1400" dirty="0">
                <a:solidFill>
                  <a:schemeClr val="bg1">
                    <a:lumMod val="50000"/>
                  </a:schemeClr>
                </a:solidFill>
              </a:rPr>
              <a:t>The project includes a Shape abstract class and five concrete classes Circle,</a:t>
            </a:r>
            <a:r>
              <a:rPr lang="zh-CN" altLang="en-US" sz="1400" dirty="0">
                <a:solidFill>
                  <a:schemeClr val="bg1">
                    <a:lumMod val="50000"/>
                  </a:schemeClr>
                </a:solidFill>
              </a:rPr>
              <a:t> </a:t>
            </a:r>
            <a:r>
              <a:rPr lang="en-US" altLang="zh-CN" sz="1400" dirty="0">
                <a:solidFill>
                  <a:schemeClr val="bg1">
                    <a:lumMod val="50000"/>
                  </a:schemeClr>
                </a:solidFill>
              </a:rPr>
              <a:t>Heart,</a:t>
            </a:r>
            <a:r>
              <a:rPr lang="zh-CN" altLang="en-US" sz="1400" dirty="0">
                <a:solidFill>
                  <a:schemeClr val="bg1">
                    <a:lumMod val="50000"/>
                  </a:schemeClr>
                </a:solidFill>
              </a:rPr>
              <a:t> </a:t>
            </a:r>
            <a:r>
              <a:rPr lang="en-US" altLang="zh-CN" sz="1400" dirty="0">
                <a:solidFill>
                  <a:schemeClr val="bg1">
                    <a:lumMod val="50000"/>
                  </a:schemeClr>
                </a:solidFill>
              </a:rPr>
              <a:t>Rectangle,</a:t>
            </a:r>
            <a:r>
              <a:rPr lang="zh-CN" altLang="en-US" sz="1400" dirty="0">
                <a:solidFill>
                  <a:schemeClr val="bg1">
                    <a:lumMod val="50000"/>
                  </a:schemeClr>
                </a:solidFill>
              </a:rPr>
              <a:t> </a:t>
            </a:r>
            <a:r>
              <a:rPr lang="en-US" altLang="zh-CN" sz="1400" dirty="0">
                <a:solidFill>
                  <a:schemeClr val="bg1">
                    <a:lumMod val="50000"/>
                  </a:schemeClr>
                </a:solidFill>
              </a:rPr>
              <a:t>Star</a:t>
            </a:r>
            <a:r>
              <a:rPr lang="zh-CN" altLang="en-US" sz="1400" dirty="0">
                <a:solidFill>
                  <a:schemeClr val="bg1">
                    <a:lumMod val="50000"/>
                  </a:schemeClr>
                </a:solidFill>
              </a:rPr>
              <a:t> </a:t>
            </a:r>
            <a:r>
              <a:rPr lang="en-US" altLang="zh-CN" sz="1400" dirty="0">
                <a:solidFill>
                  <a:schemeClr val="bg1">
                    <a:lumMod val="50000"/>
                  </a:schemeClr>
                </a:solidFill>
              </a:rPr>
              <a:t>and</a:t>
            </a:r>
            <a:r>
              <a:rPr lang="zh-CN" altLang="en-US" sz="1400" dirty="0">
                <a:solidFill>
                  <a:schemeClr val="bg1">
                    <a:lumMod val="50000"/>
                  </a:schemeClr>
                </a:solidFill>
              </a:rPr>
              <a:t> </a:t>
            </a:r>
            <a:r>
              <a:rPr lang="en-US" altLang="zh-CN" sz="1400" dirty="0">
                <a:solidFill>
                  <a:schemeClr val="bg1">
                    <a:lumMod val="50000"/>
                  </a:schemeClr>
                </a:solidFill>
              </a:rPr>
              <a:t>Triangle that extend the Shape class. The Shape class implements the </a:t>
            </a:r>
            <a:r>
              <a:rPr lang="en-US" altLang="zh-CN" sz="1400" dirty="0" err="1">
                <a:solidFill>
                  <a:schemeClr val="bg1">
                    <a:lumMod val="50000"/>
                  </a:schemeClr>
                </a:solidFill>
              </a:rPr>
              <a:t>ShapePrototype</a:t>
            </a:r>
            <a:r>
              <a:rPr lang="en-US" altLang="zh-CN" sz="1400" dirty="0">
                <a:solidFill>
                  <a:schemeClr val="bg1">
                    <a:lumMod val="50000"/>
                  </a:schemeClr>
                </a:solidFill>
              </a:rPr>
              <a:t> interface and provides a clone() method that allows creating new shape objects by cloning an existing shape.</a:t>
            </a:r>
          </a:p>
          <a:p>
            <a:pPr>
              <a:lnSpc>
                <a:spcPct val="120000"/>
              </a:lnSpc>
            </a:pPr>
            <a:br>
              <a:rPr lang="en-US" altLang="zh-CN" sz="1400" dirty="0">
                <a:solidFill>
                  <a:schemeClr val="bg1">
                    <a:lumMod val="50000"/>
                  </a:schemeClr>
                </a:solidFill>
              </a:rPr>
            </a:br>
            <a:endParaRPr lang="en-US" altLang="zh-CN" sz="1400" dirty="0">
              <a:solidFill>
                <a:schemeClr val="bg1">
                  <a:lumMod val="50000"/>
                </a:schemeClr>
              </a:solidFill>
            </a:endParaRPr>
          </a:p>
        </p:txBody>
      </p:sp>
      <p:pic>
        <p:nvPicPr>
          <p:cNvPr id="4" name="图片 3">
            <a:extLst>
              <a:ext uri="{FF2B5EF4-FFF2-40B4-BE49-F238E27FC236}">
                <a16:creationId xmlns:a16="http://schemas.microsoft.com/office/drawing/2014/main" id="{358A7DE1-91A6-644D-8DFE-49F0A31D14EF}"/>
              </a:ext>
            </a:extLst>
          </p:cNvPr>
          <p:cNvPicPr>
            <a:picLocks noChangeAspect="1"/>
          </p:cNvPicPr>
          <p:nvPr/>
        </p:nvPicPr>
        <p:blipFill>
          <a:blip r:embed="rId3"/>
          <a:stretch>
            <a:fillRect/>
          </a:stretch>
        </p:blipFill>
        <p:spPr>
          <a:xfrm>
            <a:off x="179512" y="1130796"/>
            <a:ext cx="4873546" cy="3433343"/>
          </a:xfrm>
          <a:prstGeom prst="rect">
            <a:avLst/>
          </a:prstGeom>
        </p:spPr>
      </p:pic>
    </p:spTree>
    <p:extLst>
      <p:ext uri="{BB962C8B-B14F-4D97-AF65-F5344CB8AC3E}">
        <p14:creationId xmlns:p14="http://schemas.microsoft.com/office/powerpoint/2010/main" val="36457953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60000">
                                          <p:cBhvr additive="base">
                                            <p:cTn id="7" dur="75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9995ab5e4c825a5b49bc3b6d1914789817971"/>
  <p:tag name="ISPRING_ULTRA_SCORM_COURSE_ID" val="CA699235-BDD5-492C-96F6-23977FA16664"/>
  <p:tag name="ISPRING_SCORM_RATE_SLIDES" val="1"/>
  <p:tag name="ISPRINGONLINEFOLDERID" val="0"/>
  <p:tag name="ISPRINGONLINEFOLDERPATH" val="Content List"/>
  <p:tag name="ISPRINGCLOUDFOLDERID" val="0"/>
  <p:tag name="ISPRINGCLOUDFOLDERPATH" val="Repository"/>
  <p:tag name="ISPRING_PLAYERS_CUSTOMIZATION" val="UEsDBBQAAgAIABpF1EjXp5f2WAQAAOUQAAAdAAAAdW5pdmVyc2FsL2NvbW1vbl9tZXNzYWdlcy5sbmetWN1u2zYUvi/QdyAEFNiALW0HtCiGxAEtMTYRmXIlOU42DAIjMTZRScz049a72vX2FHuIAX2g3uwtdkjJSdwfSEoCxIBJ5fvO0TnfOYf04fGHLEUbUZRS5UfWy4MXFhJ5rBKZr46sRXjy4xsLlRXPE56qXBxZubLQ8ejpk8OU56uarwR8f/oEocNMlCUsy5Fe3a6RTI6s+Tiyvdkcs4vI9SZeNKYTa2Sr7JrnW+Sqlfrup9dvPrx89fr7w+ctrg9NMMOuu0+EDNOrFz2IWOh7bgRsxI0YOQ+t0aePf3/6+Od///w7DOwtQpcyYo3aL8PQc5+cadN/9TS98H3CwihwqUMiGkTMC01UXBISxxpdqBqt+UagSqGNFO9RtRaQ0UoWApWpTMyDWMFGXosuY443w5RFPglCn9oh9Zg1ClRRbH8wtLyu1qoAcyVKZMkvU5EYm6Ad8/y6ECWY5hVoC8FftZbwnyrjMj/oNO3jJWWTKPQ8N4gIc3Y71ojkCXIKrs0MZPFxQHwgKHgpintgI6M3A0c4TYcxTOlk6sIn1C5M5Wqdwqca6secQA7mIu9CgUaIDxILgqXnOzpoYApxdM3L8r0qkj193E1UFzFltgcStMM75KHm2BFDjiV0kKIQcdVFNiNBgCckGnvnIGRrxLwhCO8Uau50COKCBFAiJOjCMHxGJ1gLXpfYTv+7+oq5lnO6RTyOAafDt5GqLmFHhxSqwFRaeTDMTEDeLiBtFLvfKOOGFaJrViu5EeBHkYii0xA0GZs4WkVvF/SX6ARTlzgRyMrxllFomp+2mPEtylWFeLLheSzQpYh5DVrfwrNEJuaZzrOx/3st/0C8arvKs7YhMYecPxvqz14P+4pbdQk+VZXIrqsu0zpgrfv38UJr+psu9Hn1+9kPbMKwT73HyUwpszptuu6D83Pj2dAcdTrxwEj1z9ZjexI0vXVMoWGNpeqPIDBN9fyAAZj2R1F2AobmTYuGHk7zqwE2mdcSMIXuy3EGodpz4QxCOAC/JOOAhnBAWorLUladxw5TjU2Cvp7aGE58qajEbTFeiisFJ5xU8E1z+oApZDLdmdA7h5u9URHS0AWXGRCuGvEAZSoz8D/pwbmYkV0Emga/9yZLVaeJKd5UvjNNHmJbZ+LLY9NVoTKzm/JyJ95myBw/xIvm5fzG6HzA+L+pv975uVN+989SQLBvTyMbM5voI7+u1bQnCEpAh8INg8jFYw2HWsh4Fa9hmF6pOk96EjUHdoecYCBr37kn9DMHml3U7v48iATqWTc/ckP2K1OVKH/rIgnxeB9nFn1Q7b1mh+uEUFDdo9wZeDNKMpXB1kG3XRB1myQchtiezkD3QR+Hb4Ez7J9CyzKH7WFIE85hkNubY12lMhdDsA8bEPr9QjqPsOOYuzSUVCrjd80kTOCeELeX6hQu1X3J7Clm0D0/4xOJrAYSmoGz6y1Qvs36tng3X86fm1VpfpA4fH7n94n/AVBLAwQUAAIACAAaRdRIpG7HBfQDAADeEAAAJwAAAHVuaXZlcnNhbC9mbGFzaF9wdWJsaXNoaW5nX3NldHRpbmdzLnhtbOVYX28aRxB/51OsrspjOJzYtYMOLMsG2QoGFy5qrKqyltuB23pv93q7ByFPeW4/RV/6DSrl81R56bfo7C1gCDg5nLpKVSELbnbmN/9nbh0cv0kEmUCmuZINb69a8wjISDEuxw3vVdh+euQRbahkVCgJDU8qjxw3K0GaDwXX8QCMQVZNEEbqemoaXmxMWvf96XRa5TrN7KkSuUF8XY1U4qcZaJAGMj8VdIZfZpaC9uYIJQDwL1FyLtasVAgJHNKlYrkAwhlaLrl1ioq2oDr2fMc2pNHtOFO5ZKdKqIxk42HD++boxH4WPA7qjCcgbUx0E4mWbOqUMW6toGLA3wKJgY9jNPdw3yNTzkzc8J7XnlkYZPc3YQpw5zu1MKcKgyDNHD8BQxk11D06hQbeGL0gOBKbSZrwKMQTYgPQ8M7Cm0Hn4qx10+2FrcHNeXjZcTbsIBS2Xoc7CIUXYae1C39Z+PPrq1a/c9F9eRP2ep3w4upOCiO6FpDAX49YgJFVeRbBMmCBifNkKCkXWKQfhVGDwTIXNBtDqNocsziiQoNHfkph/F1OBTcz7IYadsMtQHqiU4hM36at4ZksB+8OzgGiYZjLZU0cvFjWxOHRmuu+037n1lYrA2oMjWIsHqQVpgX+KmnBNlJyzTX7TIZKsKVDkAyBdWkCKz0xuOWyjZx7HhlhEgS6epJxKjzCDboeLYV1PtSGm6L32qucBLFwSAC5HGyEIoppptcivoy6Lfyo+UNXGdA/ulA40n2s36tcMDJTORH8FohRBNOcJ/grBrLaTGSUqaSgYr8bogVH4yYcpsCOyyi6RhVJjpI4XFIBxmn4OedvyRBGKkNcoBMcRUjn2uFXdwJOqdZ3oHRh4xPXIhfds9brJ9ZByiZURjuCY21AkppHwaczIpVZyGE4IpprKJLCOCvOyvhWfXgaNE9y4dL8TydjBfoRU/I4WnZJzGctKK02ppOiEW1zFdDYghxT4jDxIMLJwmUOZQEjKomSYkZohNNb27aecJVrpLgGdtD64RY6ecJl8TTGKYgaMwZZKcja3rPn+wffHh69qFf9P9/9/vSTQvO9diWoVecW2+m9i7Oc1Efr8zNCn1iiG7JtlSW2UNmG0u0vBvMFtjniA9+unu2bqFiYX+MiGrRO+qfnpN8avOqEg3qZYugq7DsTxVhOI/seWUrGhrIM44f3v3x4/+6v3/4ox/xreebrcgZ0e2W4ei/LcPXdor5aWdKlTMDBPnaDCke74AnH6vxPtOl9HfPlHf6vdOkXvS+6Fn+cLn1QYr/6wfZ/iZh7Wl7a1m5pgb/1PmxPEi55gnG0m3t5iW4e7Nfw3rf1qFJBtPX/STQrfwNQSwMEFAACAAgAGkXUSDiyGvbAAgAAUAoAACEAAAB1bml2ZXJzYWwvZmxhc2hfc2tpbl9zZXR0aW5ncy54bWyVVl1v2jAUfd+vQOyddBUdnZQiQQZSpW6t1qrvTnJJLBw7sh06/v3s2G5sSAjDqoTvPcf3+9JY7DFdfplM4owRxl9BSkwLoSVONsH5wzRtpGR0ljEqgcoZZbxCZLr8um0/cdQix1jsAFxxbtrPCGeHMujMzFfzu/ndNRRrY7u9ZCNjVY3o8YkVbJaibF9w1tB8NJzyWAMnmO51ED8WyWYxhCRYyEcJVeDT5l6f6yg1ByFAu/R9o88oi6AUSBf9bXKbXMnpTF2O/oR2wALLlrb6ps8QrUYFhEm+X+kzjKfq9bAqC30uEyT8laO9VRN0BB4+/nOuzyCD1U39Pz1Sc1bohIacy0X85BCGcjV+2qsbfUYJOiBtaLQKNj33yWK9WHsg+9Wf+1iPK2fkRef1ZCHooqcElpI3EEfuZnSiZB/PjVTzAcsdIkIBfFEHelFOv6BGuGdCWYf7Ax+Y5h7ICjrEOyNNBYnx1wOG8g6fJOt2Vfj+fco8BzkcrNDzsBN2yN8qrWdIT9ghXwnO4ZmS4xn8VGM4rsRrZIt5OftKCxSpq8uXuzmttvSkB1d4pq3AYSqWw1Jod95wBbpqcdTKjEvRmU8xRQdcIIkZ/aVx6bENRsTRicJ2Wn9fxRJLAn3t1vqolrTvsr6GzWiLGXaj+U3oYjP3iVQr/GGKpERZWanfJDGdWJ6aEWVkGvUz9JJUcOCPdMc8Tmt7iFQhvgf+xhi51gxlEq7FMjNYQ87EkZeCOOrPcWwf6Us+baoU+EbVDINrmlBmcCUuSqL+5DuGD8hDwoDSMGWpnqMIf/akJ7ANAIhnpSu/uRhN1RCJCRzAzb0naAMeiiwWqkOHmm0ln2An/fVgJSf96AG8hrRromsUHxcqegjvyq9+htGMb2CJUtFGFky9W8DdDAUr2W0y3Xm+dSOwrRS8rPTnKVRC/Z/kP1BLAwQUAAIACAAaRdRI2lyM28cDAADvDwAAJgAAAHVuaXZlcnNhbC9odG1sX3B1Ymxpc2hpbmdfc2V0dGluZ3MueG1s3VfNbhs3EL7rKYgtcozWzk/tCCsZhi3DQhTJlTZojKIwqOVIy5pLbkmuFOWUc/sUvfQNCuR5ilz6Fh0uJdmKbGflxilaCILE4cw3/zO70cHbTJApaMOVbAa79Z2AgEwU43LSDF7HJ4/3A2IslYwKJaEZSBWQg1YtyouR4CYdgrXIagjCSNPIbTNIrc0bYTibzerc5NrdKlFYxDf1RGVhrsGAtKDDXNA5/th5DiZYIFQAwG+m5EKsVasREnmkV4oVAghnaLnkzikqTm0mgtBzjWhyOdGqkOxICaWJnoyawTf7h+6z5PFIxzwD6UJiWkh0ZNugjHFnBBVD/g5ICnySorV7zwIy48ymzeDpzhMHg+zhJkwJ7l2nDuZIYQykXeBnYCmjlvqjV2jhrTVLgiexuaQZT2K8Ic7/ZnAcXwy7neP2Ra8ft4cXp/GrrrdhC6G4/SbeQijuxN32NvxV4U/Pz9qDbqf38iLu97tx5+xKCiO6FpAoXI9YhJFVhU5gFbDIpkU2kpQLrNFPwmjAYpULqicQqxOOWRxTYSAgP+Uw+a6ggts5NsMONsMlQH5ockjswKWtGVhdQHAF5wHRMMzlqiaev1jVxN7+muuh137l1o1WRtRamqRYPEgrTYvC66Ql21jJNdfcmYyUYCuHxhhlgb4cak5FQLhF35LVrXURsCdcYPyd7G59LO2Gc0lKtVmL4SqOrpST1g89ZcH86J3zpNtYv1eFYGSuCiL4JRCrCCauyPBfCuR6e5CxVllJFdRYYgRnQKYcZsAOqig6RxVZgZI4LXIB1mv4ueDvyAjGSiMu0CnOFqRz4/HrWwHn1JgrULq08ZEv+k7vuP3mkXOQsimVyZbgmG3Icvsg+HROpLJLOQxHQgsDZVIYZ+VdFd/q90+D4VkhfJq/dDKuQT9gSh5GyzaJ+awFldWmdFo2omuuEhpbkGNKPCZeJDgZuCygKmBCJVFSzAlNcB4b19ZTrgqDFN/AHtrc30IvT7gsTxNc9ahRM9CVIHd2nzx99vzbvf0XjXr45/vfH98ptNhUZ4I6dX5VHd26CqtJfbIQPyN0x1rckD1ROnOFyjaU3rzqFytpc8RHoVsIN++WcgV+ndUybB8Ojk7JoD183Y2HjSrp7SnsJJukWCBj96xXScYFpwrjxw+/fPzw/q/f/qjG/Gt15vNqBvT6Vbj6L6twDfzqPbu2diuZgKN64kcPDmvBM4719p9ovNt64J/37Ffpu7uf6XxXfqG+u1eq/v3h87+NgT+tXn7W3nai8Mb3yhrS11/SW7W/AVBLAwQUAAIACAAaRdRIfMLq66YBAAAkBgAAHwAAAHVuaXZlcnNhbC9odG1sX3NraW5fc2V0dGluZ3MuanONlE1vwjAMhu/8iiq7TmhDsLLdgIE0icOkcZt2CMWUijSOktDBEP99TflqWncjvpCXp69jR/G+FeSLRSx4CfbF72L/7u8LDZxm9QbufV006KnTmRHJAmZJCiKRwCpIdv70Ih+uBGXMZGE63304W1PyY+j+WXJhyrgiLDShGULLCO2b0LZU4h+vslNVx4pKbZ5vrEXZjlBakLYtUae8YNjdpFjlAiswZqCP6EOxCHTJI/BMu4Nur9trIq+Ok0nVMcJUcbmbYoztOY/WscaNXDQddbVToPMLX58O+ByOxmEZEImxbxbSauJx30UzqTQYA6e8T2MXJCz4HIRXUGfUGf2Besb1gip0lpjEnunBo4syrXgMtS71By58TOZetW6GLuqcha1tum8l+A50zeq168IDUW3UDReoNMauIzW03vMLKpAvEhmfUj+4IDl3WGfb1L1rof1ROAyHzHtCWHlCK+JFpk2D44ZXb8mHaypZp9SbF5QoKRGJxIoCM/I0tjpG3P4zYNxaHq3SfDrkkzFvA9dr0DNEUWwl2nxiBl//TNjsco5jztbhF1BLAwQUAAIACAAaRdR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aRdR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BpF1EgGCTn9RwgAACMgAAApAAAAdW5pdmVyc2FsL3NraW5fY3VzdG9taXphdGlvbl9zZXR0aW5ncy54bWy1Wttu48gRfc9XNBQskACBdaFuDjQKeGnZxMiUVqTtmQQB0RLbFmFetGRLM1roIc/JN+Rh3/IDAfYtP7NYIH+R6iZpkZIsk/ZkOAamq+tUVdetL55B/OQG6jpmoe/+SJgbBiZlzA0e4+FvEBosQi+MphGNKYvre8q9GzjhFz14CDkNqDEjgUMiR+Wz8bCBRuIP6vfkvtaHUVtpt1CvjVu4jzTcUWHuUtIuJRXmtFZTHdQPRCRyI7qgATstdVAvzB4D9CCmEdMDh34dSkXu/FRxBVcRcVzgi4fdNv92mdad1uYfajc7vQ7etWRJkrpI7WhNrbHr9S57chPhRrvTkHZKvyW1JNTsdJqX3V2z1+pIMBpddkFKG192UbvXbre0XQu3AI1kWdFa6q4nXTabMmjD/Ut1NxopvUYDNZtNqa3tOl1ppDQQcEsgQ5b63IGSJilSdycrcrMvoZE6UkbtHdZwV+2gfgt3G41dW1GkRmPv3P3q8u7aU0svJ3PnKwJPhuDkLM+t+onkGizWUQTMFvVXHmEUBcSnH2q//uunX//5n1qakyJ/M47MlCI1IQKZ44cJfFAXg2xGaM+nf56OXOdDbb5mLAwuFmHAwKSLIIx84tWGv00yJLW/DDLc0AhwDfGnBO6BLOheXVtud9qdsrBU12j0mq5F6K9IsB2Hj+HFnCyeHqNwHTillrfcrmjkucETX9RlT8W9c9yeGzOdUb9gH+7zrzxsBV0ppty8LuZfKaRH5tTbe6SlttQKuL3K1z1yAN24scsEVG7y7xx0RR5pMQB9mX/nMQFoKUatx7/XQYx+ZaVyEepoS6OikqQpnkWFq/Wqaj6tovCRO7uIez3QzzgvhB4TPHILG/wrBeIL5ApLRSl1W1/tKT3lgDEdHvaSgQ9aILj55pKShMipYquTm6lsfLbHk6uJrehXtaGaVCXiZfm7Vrf/tdnp/n5QT3ElJZk38nhclIWEsE6jnCzDmk3GNgjEY9vAn6za8Jef//HLz3/770//royf3Fpj3cC1YfqPygKmM3zHDfh7eQNuZzNsWLY51jVs66ZtTCzhoTG2sFYbfg7XaEk2FLEQbVz6BbElRdCo3Yii2HMdMcGbtxusaQl92uRG1g17hk1rpquWPjFqQzOMou0fhGSyZktIoyWJkePGZO5RR6iFZBHzvNGAdnEeQ/CXLV3gDH3iBhdltM/ke924sq3JZGza2NAySm2IAwdpEeGaqguaySaegYyIwL79Nrgt8lBIQLLnVRZyrV9dj+HH4oZcu49LD37YG6yZYgjJlAYlgJA4eAapZ5r3k5nGfQgKEUErEsdfwsgpJE0+dCVk64Y6gdRUrZx8i4vJZEPg3WABqUMXrIS8G2ya8hW2lcknyPHa0JhUBE0+Ql1+rAj6jE2oIWyWgBnynX4l84rgZZgVSFaDC8Lz3dsislgAjntz44brGCjcw1Amohrji8qaTPz9LQRSl8cvVHsiGJwtRo/uhoIpkQMbXgld0JFUrPHs+v5W/7M9kvUx1mxIN21yb1uiX3KlPtmiIGSIOBsSLCia0wVZQyVsYc5xHTHHIy9M+GHt/ogIS/vPd2nrMjT86bs3mFRoeCcsg8MyKIMDy4q9pp27LV3BGw3huf6iFWUc8GYTTBUb8kyffJsQxa6/9pIu/S0C9Wxc1WC9asf7/VU+bP8HY8ykBSs6dDTFDSuBMOzEfMuBzdOrBNSNEaibJv0cGj6/kVYSYExSGUaI3iHmDjxXMOQOPFpNxD1WTN2CE9c9nfN7SAmwqNUkaqfjzW+LHoUL+XOpzulDCOclj5JNcpCBvUuEv0yUc0elwtZi6dYYDDdA5mOSVCDVc31+myon9vYGZ65IdoPCeu7DteeI6vbcJ7EjgJ/XPj0+hz1EoS+oHomzvE42pT+905BkibNE77TaAeK5QEvHKlef74qYieWZem2rsqFifrfg9eyVx0F1cJ+MLdMeywqXAGXiE7ZYwi78wG985WUl1wINj2SQlyy+/iroQHtCRSn1j+WVJwgodd4j8bO8vxgho/FfS8ixZKUIFYOSwPQOlULPrNrSIf2+yYWEJJuOH/r8KauMnTzB0yDJliWr1zdQA+Z5a/eQG3n2EZqYOLeXxQgXlmXeX0jXzHMDWnFJ794y+MosfWrLmiau61BMnrt4SvZJB24a6csc8uDeXkGeei0b0EYPRFLHZdVlil0oay9Qu8l4X7mbk5vSM2H/BuIRaLas8KQSsCj0pvwx6vj1FRj42xlk5JBF/O6djfIc8TL8ksZu+EC8GNjypEPWKdgw5ae6VGSRdsg942Xg5FhTwiHfXehB/1aT1eTYi/RDlKoq4q02b/cz7chwuA6lUznL98RDfoN+ZUf8OeIhv8l7/wTuX0egw5k8Mns/U0iUp5eJHPDQQLSblCcbFXm4BWP+jhrnTEoJRU4/dOhQbGGW69O0mDktb3D9BYsHwfMp44Zj5lux7Jj/nqAwsU/e+vnsHTCXefTl1BbrgALML4sPT6V/miCn8j957j/0RUJFbLuiH2pwXSCLJe/YcQ2lMj7UuNp8lzzGrbJmxntZDimsOQ/1SfREIysMvWoqA75xVkKESaGfN29QP3LToH4uPoNU7MvhC9b+nEYYMsClWWoWaXnuZfZcdSdOjUXYC5N5PFuC6ACuMRkmRygkFSXRYpmlVDLIz8Pxj7ke3dCsS+UIOdecX/0ghso4n9gyG9MHlm9sKeVkBeTYjkogbXP7RMxzFydehIlb00lcMlNtx2FkHovVn+hU2bazr+kTG1HWoXmu561KCIW0PaELeF9y/6Ce32GhQR39GvSQBlCQ9+L/A/gfUEsDBBQAAgAIABtF1EjFe8CSyxgAABM2AAAXAAAAdW5pdmVyc2FsL3VuaXZlcnNhbC5wbmftW2tUU9e2jrU+WhGw1CYIsg9aq7VIRFoBDYmKz+MpDwsiAolIJbWIISIQIA+tlVAJpNUKx6qkahUEBJRKIoRECyS1USJajDRAJFtEE0jcSN6vu4OvUs+4445xzh3j/OAH7LH32utb3/zmnGvNNbL2N5Hh66a/PettBAIxfcP61ZsQiDcBBOINxtTJ8JPF3nm/wpcJGZvWrULUtHs/hm/eJK78dCUCcZE9zZo0Cb5/K319XAYC8c5e59+E3hSAgkB8UrFh9cpoCn6oh1F4ITtHC2EOYA9gv8YesHcxXN/9uzzs1OTcv1/7at2bIT/tX3ghplVxa21xW3RhSeS7R0s+3vJV5/oAZvTcGPmbn53Rrfth4YaGyx90XLioHpllMAz3ZteY8IGpKfPqtbrclsLQvJQLcfX1gQS9rSs1RdEQP2J9KtWWUZTf9MgE+sseDqvU4QKzvDUrftXg2xfRfhKo7/p8jp/W+TAdfzGQFS5ipspqjga9CT+4Fzs4fT7YolPLJF7wLSIhetCV2ybbHk1ytvIq7s3enTd4Ufxb0BsvGmNIzvd4fqIp8OX+jyw3+HJ1pScsIWLfgSVYZ+OUHVTnxfU3I/y/+wEkBhSJTVlphsF6qeb9D9u/CvZQ7qpoZ9Uvdr79uGMd0JMopNtE85jv26qDvZSsivbiYmgCArFeYek17E5IWX+7sDDw9LLly5xj/m3DptjMrL3OcVcc/qlGNfgIBY+97/0NiZ1dHQFOxA2HGyvrzyQ7ORx+PzOGuE7s5PH+BlXlC9zDv8ecnD0bnIhAfPv++ar/d+Cb5g42/WeLJlvY1JQ19IdmucLkWhcAXZnNAaEr2Fev5arOl2dJQw3dGrNOHYSfu3Nj20AWtVg8YK5+webjj+wp0bf1aqys6jmT237ggb3eTv33HfhhB/Xb4rnO4dMj61lut8mfO99w/bIEWrms2GnY1ZU3l2DXi79zkg2uiBNNeawytAD2dMNZNG2nIYjxNOix3aJVhOrvJQft7iC+7N34h22AYR/QTASMVzWaJq0/beQM0EyW5DiJ3/8xxRP4qSoeA/qKDqI8fejGviMc9vbvC4i4VrkP5f5+r9rQ0FekOhdNZnbx6rzn24cU9iFRqvoVsViu0CoRYkyHC/sDfe62PUovIeJQLy2r2R2wsDWodHCZZOhZlz857AfdEY71gWjj4ZqtUpzDqrkyUCa3yRg2WZGMzwMcRvF87hW6zVwk+z2To37hz52bE3jrG39oq3jy+2cRJ62S92ICFiTAHnqwtGdgj0H/UvMqi3zTBjQpAmt6oPFSGEUaucKu/1SKL5D2zIcT70Ga7+6gvKwwwxX8C+entN1pnJfYg6f0HewJEppu9pxhY/8wq2KFuXsslZqM5lcu13cRSfz3Hy809Gjp2YZ+NCPEphba1ddL460gzg5q+phAOBszvN40772egdyX5mb+ITu8sfETs90gFOY9uTYlm+EwMBhz8MWyC3+OjWqjPHoDN8uZR1kMQzYjew6+RvXndmJZzkNYtYaEMeRlLHHQacuD+bgreXBXbt7AcsWVPJua4NatVGaEYMvBjOVYMZhB2/xK/nvJ7CEN/2l7Tyr+6axtZ5QZGKyM+CJFfoqDgs50tr1dt2hMvDeCxct/mzZzW7zyz1AxiT8h5B+/eqvSP3Jf2g8v8yolBrmgL5ahi+3iqQwn046PafD1D+fkPPRcqurN0y5iKLoa4l75OnP/Oyw3eQo1OLy+8qX9qjfmoYCGm8b0EymvyHZO+vti7K7jUF/wzZeZXV857ftt1HtLwRbyWC7XjHVpIiY4lvBXUJKc5Sbe+WerfnwTbGnwBIrvvErmqsYVb4mYaYFY7/JxouNE/5uJNv1qTIeXphMVvQ16tGMYjR6+OtHtgfwuV9udKUvsV0d4sHUN3OahB/13fLQYYVlf+3LtDUMT3+HV+yTfQy0jzHzNojQF1JcMWO5ddwQ5Z2gJt3ZNAMqvqFD/1PUt30o84weUtwg8oadAqSHqWuKWXmJIsB9A4hjyvngdigP1FRKsSk28wnz3OpvYXFFmwzXwKWziVGsXx9Z1/aCFsvkaj8LmiIeUS6N098jHKXn8Rb1Sii3XBVXLFrNkaIDIX4RHkrwACcXmbigyLO813L4TgWvOe3SKGb67ni6UyBcpFBtf12soEMsi+lWjK4mn+9dko5AjUVZUbWGh3h05Qu6zd2dIT2LWUrtW871rC8VspV4inkq+hlv7HWp9CeGPgN1AGxsyJr8/tcOoaw1croSUdpBWRDC4GwBDYrELtKcb27uuO4WP1XgA8ZiHlER+wnQv5tLXPOk/HAqUIDtPfoHZuA2FfApTAFd87C8ClaH+d8WWismFl1EuIsvssDX8hCI36CJaiAxjTQVlHmeumtOSrNQt9qAtAj6VD5mNlNNGcjfDFow++lpg6jcVu3WqWyjxCdXiNRaKjZKy0uVtyNy/xsyTbqWeX4NRb8OcSUp4FAu2DGcmmdTnt9J3ddJK0GiFgUKz8r/sHjj7egzWDBvr3iUVRiW5uIPY8m86fMtCZsxdbeXPAraf2EInFPTXErvP1fOlw/13RMw7dBr68mu8so6BYQlP0AzBxxbGLn4ajewDrnBxBQegeaiABa2SDh4PEJV+wlrpK3gwp+yTGWiYn/FSMTRYgFooEuMEpFbjErYxWGRgbzkkZxG3tEpAO0TpNFAL2EQqFWr4ImQfP/q13JOvETEp7/0yvNFXud3xsxAOsyIHJb6bkbMfQA6QO3CH5EUBfxPt75cyjZS15FM4rIAilGgdi3cDtQC3aEYS7FgSRlQxy2eVyxTIvv2LLXZDwUVfPEAiCLDYfCh1K536r0z9DtofLxuf8MaJjhP9fyEagK1LFEJewii7oD7tT8yWa/n1/PUTGuaNqWsN3RkROafe2LWRWiN9xa2Mbt4ppe8rKpRCxgTOS3qNAt0F0pCmUV0zfHoS7/Lo5i77P7g/3cnB2h5H1JNvX3rR+HMEmWy+ESitizLAFXGRYufj8pfcaUucmq5UvzQR6+lU/sfMV3Cj/rnV+Apt1ItfJL6g8cf8UQl/rnlBcejIqNBbY1/Q1193umPKhaoXplk+dzrtwN1xGv9lNBpoIqaDl5VmiODA++drEfTh1uwy6rAoPlz7ERtzyVKVp+miPaJpl0PnLZomqKS01siTPiX7kQBcmV5dTFBcSBjDAK6Kum3F2SdYbgrrH7JwEbM+YRfjSY8We2Ub2/I1JURUUFpvDG4PfBdGaGlxK2PYH/Rnaqk96t38vambx1AdmA0o37CScOYOL5xlZ09bFuazObs9cP7xeKP4oBX1wV3pggLLSX0DXIlYild+3k3kY7Ziw4PTqAViT+kgam7LsD5A4KfQUhhkeT+D3S8W8G0xY+XxN4cCyjlWP6lPARHbOqSUoO+2TcrDHJ/T64O0SIhrWNy2+zNIeYbjvd9PXMXH4AFujvHalAiNB9IBUSAzBQc1RGHWds/3mash0AYD3mmVi8TvoNnOVZ7O4qwjN8FvbUmmFkyYi/cBkruJVFbslTEehOtrd6SMfLGZvnRVjMtkcE6o/68gHS7fJrP6V7gjzeTjxgCNBwloo8xgI5EjEhk7YM4hiwgsEqHcud9YisK9wrf/bQt9w/pukotPpzGSNhiFuWuGSrjNlWOCSy4AW3jfYiVPImfCqhWO8Pax9/vi8V5ICziHEaeDC7lhcYcxBxOOKjII/fPzUdNFgXNFv17k2yhWFY0lLpSJJamxzWO4y4nUgkIIOjuV+OFuAi3jOnT2bXXUti7er0CbBLIrdRJ0X8G1baYbzB1wScbKR4Wu7Uyv89/tARAxD4f1IHjIMRnS7wChu4DlwqYxQXQym4oibHZHDpOTQlncmLm/oCaLAqeeRrmK9l20Dxf1y0WlK1olUQm3xMnVBEAajWr5ZSfYQjlB5vAYn2BbLVtd34alVyey3aKo1clTvyGAewa30FkQdIF5qGrLX4cqmKbiPcEXKpV0Pt/f/yr4y3L/G2EJ36OFnye7uEINutKMVtRiDZf68JdhHWQXGXK2MFwkHHGwu5bBr+23eLVZ4ujVZAclkfoPUA+BRhQohrCyA2td5qkNGZ1js62Q2rIhrf7fTWLkbEAkNNZpfpapVWNbLCw3CeNm38+lICH71oW4v6bmiaV+fgQSlZc5ltXTYjdOo1ZwJCkJI0liuZQ3Y3OdYY4H7KqyPOoG0czav2TNDaamX4sxPbguSU4v4Agtn5KW5cTFjrVr+Yjxyf35uCtNltnaYBN5S/GMxtyxMbkxANtaGu8nZj4BZDUn+Ymxta8BjM5KzingSOkZAOPgQ32H/mIwvDUJKqnGA8ktUxQ2zRHSx55nwvi0kLWPVDF/VQb6dC6Yt7S1rs7aOx228RADmgPX8h98XZM1ZpptkBp/TBtfQ8Zp/CdoHIL2D5m7B7DZYPZW887/2t8qxoHHgceBx4HHgceBx4HHgceBx4HHgceBx4H/LeDHXUROMznHdwPav73gRfuIEWRrnWeEvEo9D4/UK3cVvDzldv8Ddqj+nsY0wBGSr/huaDoS6Nuer7oRPM05MiI98v96+g7h/b2TNiJ4wf/WsXFoCs54zdXZEvnvQg59gsXYfv+syc1q4mg1lKHUbKHuUOygXYy23T7qAcRSqRBZJI63LXN2urSo9liVuvMYL8IozO7JrEnt4qV1E7uFuYpAMicMj+PkUY0imVBg0RFMR4cPNFcqwSJ2k1nnHGlHzsh36/yH0I/BrUt7CbrgjeTjksZwNtvmx87BD/gAvfYS7vfA/RgkkK1TX6lo0gosq3UNl+UkIc15zsq0plbosFuya/N61OF82xCJ0SEPOcH0yV3gkDOMLYDgcZpEUcrrGU7bCOUt3W3QOuzaoOY0vr1aWFtuw+3xZHf0aDpr6boRWU6URGdY4grSOD0PQKeGSnQzGpRmbSRRbGqJeOshebShJ9Y6y9+CfiINxXZ/Kc1FKcEaeihyBpLM7cmSX5+UqNNfJljbCNQO9XZegUx8cLfRxHGYjgAyLrhYKaSxXCGFtZRhKs3YVzDNCuXNoPch6X2/9y3QIHEiGpgFpkGONQm3xHKRRGLZXOlY5w8GpHALCal8h5ER0ivgK3aEjASeU9I4/ekjZNhrCyDkitrc/o8kOE5itI6ysZPmv5C+qNRUuhWWrtJNtTnKlqufiUwlz0DhRG0JmcfP8tIv+LuApMZSJBUStA/beTyjVsD/li3Usa/54vGEH8W33hXGQntc1oKGXSwkmAU5Wigf/CPhBppz9kkGzpDRvy/ghN7xq4A9Q5gPDQ9mQak+DhzwJZXyYVlAZgkxyBQMB9X3lMlf6gYuSSJDezdlciTuwnMqSJ9EvXeHkmuOE3/FoyTiV5SJAgH8Mijvkr25sHDESA59u00Cxr0V4M4qdPAKAO5boIPJqyPgCn3pWEtz6JDjOxowF1/siGiSF83YbmqUZP0q7AeUAZVi/LBTi6lQ6DuVuCOJJaqA0kpLQr4xsH8HzTEFbJlUNO2aCvZ/kEQizKlpnaQ1yjNda83NXmCLeRUGtvkqk2xJ4ktV+p42204HO2EkoD23SQM2FaieQu4wfKUmY2pnMjrGEPK16uIEBC8BOvtWqY3mc7dSnAi3xSkl6EoxBv1yJHWh8CzvPovr5YPf2qntkYRgo7U4FNBekzt4VoVlRobqYVHu5MrkCnyv3a9SPBlxf0+iPiivOprdFN0zsKQN1xcXqslBAf5fJEzdTPJSnh8p7/kgn2ncalGl2kKqjbe/6b9fby1zg8zQ2ZlJplCgRKkHJe/9YqS7QI2QIL/LQP0nHNwd4mD1EF4D9RUxjMwmh+GYdFBgPIgepF1LHKUQVuGTd74xonNNPsxpKQJROgDCEW4PGbwUw26GiVyimfdP+U2MrSpNo27JvstNXO1MwXqWW4DfCX0ESjRpyLiW0WI+/W1LgaOdPANLJykN211cyGRAiA5wLdr/BWsGBPLWE3rn90qHT2P9jaWGODfExh7HXAtmrZWRU8bu758F2A1au0ZTxcbRwXpbec9TJCOqt+GzUYLtO4GN0c3YaCcbYo/AMb3kmVjeZsLi+EofxvlG6Y5CgnqNfc0nsPhtB7t5Fctvmj/Uthj3FF7W2Mg5SmEmNS4Mlew87PKEzW2rny5SlyrS97h4gFkSRVPAu61qUNx1kGYVxNa6WbBr+dKAL070Jx+b/jdkDA2b7zApptzjOiyyoEOlVUQs3xCqDcmJ52M19VT5Jt09ON3CPdgeTo62n2VM1UU47qotdoOQseRGNDe0ajRYvJlm4icfdYKj4VNIhQNyYnp650AyCmnoGCSZQUlACU1pt0imPYX73+Xibp50DDhOJFjZJSQvHIDbPBp/gYcI8gXY/K57t8/7eCH2FRZq90faTOrISnYSrMGpQYsNYLldvRbDYUN++VEJ6bFcz/DU0C2wcD/zh/6o1g2VPAfyKCJS/Rzy1tKfBpeviGZPR1xto2rqOYscg5nrO8UXYad/qxSu1JFvoIB9B6qwgLjeUyn5MAUpg4oWlLbVT9i+10jgKuyn5ZthaIHtdjWkV4n/PirFXcKX70gHC2B3CKync3chEP4Pzxpli+5WspNhjr5tjAMq8J/wMjolloYttquSgY8UWD+hi+8h4hvR3Gmj+eWZUsSNfc70s286+uYoDKdGkc6ZM2SnYgCxM2irsMWeYEtrrGD46BGSxnCXK9B9ADVS4jOB+22VUnGUoXZZqxzscoPAisbE0QiXLk7lN5svbhqNqfrKMoj8w6hr/qmSJjI307xh8q4XzMEpLLeDqPe2f065mYqvz5PLexssR3CmI8f5ppuk3mZVTO2yK0Uz3sjtHAAr8h62uHO9Ykhur9HOeA/y+1YlWRyel7Vadw+BSLhBalbO7Oc0u543B5dUWrw3WYMqRi34LVCKqW8Ci5eHT853oz85UJ7rsCgYe47Da2d5LuFqBOxMkNBYoDVFNtMWCbrn5F4RDG7PaepnHx0NtL1Kwn3UoikFxgC6QECrGA0L069MXIK9S/3tXzSvbg30ojsMDKG390KynBehE+zjVGKBUsfpMMNZpIS0zNRr4JfzP302H+wwzfPpGE4DB8Dnnm3fblL4TWYac6yoGG7t6EhN4OXaRQ5r5oJOcR0cNJFKGZ7mMhts+aVUMHL2CLq8Ym3+sdE12nl6uwlN7ZvWvR07/B37BDVnernFeSZ6+Gk/BnaXO7yKnly6ovXJYv86OBWFrKhns2Nr4PQUpL78efIPVJdMbL2kauhMnohIJ0fgdL9rZAbrwC1DFM3F6T1f+k0otRabXwwl+Qq++5zKZup4T76JoG6H5zzqw9V8Pt1yvHfkXA9g6wCOIrkJtM5JQUFVWEL7GTPVBdw4eS00b2bAKheQA3q3uUc1c06NztSBAXtbS5nRpMLK58l9Qmw+5hmV2fQssTmWQaIEd2D2Kp3RyaHvjhsmEmuP4+8CWySnzDq/ZnNnbW+zoVnbvHMLz9CbR9h7cVZtfO/DCMdIRLbQdFxoOi0np1b4N1yJ05n2+MBx5e7IbTHSXctnTlyD8TjV6Hg2x7g+Y0O87LNrbWdalXMGHKbelzr41ox7O6pGA3xHniW+dxNWH+cJvEcfyKYPnIvyjUZWJdGaCJbLhI9I4s7YxF0Z9apnmp+l5K+kopn9pUmroafGWP92s3Tj5lGZn69275VPd4vKtDxb7J7VF4WJ51Rk57p6Ds5pvW1P4TVj3TZqcHhn29IXQmK+HhXJe9UL1s7MlQUJ7LoDDAfzee91QM5P1O6ni7F+0YSsGQowiXax0S5wEwwq725+QRF/iCTyYMOBcJg9EbEvrEB7MNJ2bPBSNPuKc1GiWgWW30aX21XWI8c6g05Yfy/HHkVWQsPmIWj6fJDTnYC/tUf9UldIl9Q58GDHMonsx2e1SZjdszaXDyta2rfE8Y8ceH08a/RqCguWKN7AjtwKm4/cqiafeioX2uRNbrRHYf0HF8XKcdYWHP/RquPHbb1aG94EwzLpC7fytRQWbDPVGy6nb8+upaWZBuoLC7TcyNC7m7rPNWrXtNaeza2mncyDqyO7SOPe3njPeg2wXtPcJNEzQpZEKxvIHBVtAs6DMD+roCW4dyBHMPmmeALi6ilvJfpY+55FeV2yx0yjpDqD7ca0OzlKGbzRjxXycHyoiOQnzu+zaRmO62nPkeAyKEGJ/spf/YOpWnapNOekj3bAnXEsUwP5eqtIg65JHOEkVoCvwBGG6cHQE9zctLmypvCyYh9SIAauxuv2espuDDSX0EJ8nmL0s4DitolumLo8dbwidzgi3b9NrUzrpDl3FMf/5cZC1QDYnzD7Rz9B8l+YxZTTR84AR199g2S5HkHfJJjh3DKc3p7NSzMocvSjm4+u7aSCcBHzkRhnJ+eEOZGfHjqZ9D0YNvLLNPRgDUGI730LfvqjR9OqwWm4VK7FgazEnxna9jXSOdSGNeGra1Zt++p/AFBLAwQUAAIACAAbRdRIY1AdNksAAABqAAAAGwAAAHVuaXZlcnNhbC91bml2ZXJzYWwucG5nLnhtbLOxr8jNUShLLSrOzM+zVTLUM1Cyt+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
  <p:tag name="ISPRING_PRESENTATION_TITLE" val="唯美水彩花鸟年终汇报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1296</TotalTime>
  <Words>514</Words>
  <Application>Microsoft Macintosh PowerPoint</Application>
  <PresentationFormat>自定义</PresentationFormat>
  <Paragraphs>56</Paragraphs>
  <Slides>12</Slides>
  <Notes>12</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华文细黑</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唯美水彩花鸟年终汇报模板</dc:title>
  <dc:creator>X-DOG</dc:creator>
  <cp:lastModifiedBy>龚 铭佳</cp:lastModifiedBy>
  <cp:revision>43</cp:revision>
  <dcterms:created xsi:type="dcterms:W3CDTF">2015-10-16T11:59:26Z</dcterms:created>
  <dcterms:modified xsi:type="dcterms:W3CDTF">2023-04-27T22:44:54Z</dcterms:modified>
</cp:coreProperties>
</file>